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Masters/slideMaster21.xml" ContentType="application/vnd.openxmlformats-officedocument.presentationml.slideMaster+xml"/>
  <Override PartName="/ppt/slideMasters/slideMaster2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slideLayouts/slideLayout18.xml" ContentType="application/vnd.openxmlformats-officedocument.presentationml.slideLayout+xml"/>
  <Override PartName="/ppt/theme/theme3.xml" ContentType="application/vnd.openxmlformats-officedocument.theme+xml"/>
  <Override PartName="/ppt/slideLayouts/slideLayout19.xml" ContentType="application/vnd.openxmlformats-officedocument.presentationml.slideLayout+xml"/>
  <Override PartName="/ppt/theme/theme4.xml" ContentType="application/vnd.openxmlformats-officedocument.theme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5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theme/theme6.xml" ContentType="application/vnd.openxmlformats-officedocument.theme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theme/theme7.xml" ContentType="application/vnd.openxmlformats-officedocument.theme+xml"/>
  <Override PartName="/ppt/slideLayouts/slideLayout62.xml" ContentType="application/vnd.openxmlformats-officedocument.presentationml.slideLayout+xml"/>
  <Override PartName="/ppt/theme/theme8.xml" ContentType="application/vnd.openxmlformats-officedocument.theme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theme/theme9.xml" ContentType="application/vnd.openxmlformats-officedocument.theme+xml"/>
  <Override PartName="/ppt/slideLayouts/slideLayout77.xml" ContentType="application/vnd.openxmlformats-officedocument.presentationml.slideLayout+xml"/>
  <Override PartName="/ppt/theme/theme10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theme/theme11.xml" ContentType="application/vnd.openxmlformats-officedocument.theme+xml"/>
  <Override PartName="/ppt/slideLayouts/slideLayout92.xml" ContentType="application/vnd.openxmlformats-officedocument.presentationml.slideLayout+xml"/>
  <Override PartName="/ppt/theme/theme12.xml" ContentType="application/vnd.openxmlformats-officedocument.theme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theme/theme13.xml" ContentType="application/vnd.openxmlformats-officedocument.theme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theme/theme14.xml" ContentType="application/vnd.openxmlformats-officedocument.theme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theme/theme15.xml" ContentType="application/vnd.openxmlformats-officedocument.theme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theme/theme16.xml" ContentType="application/vnd.openxmlformats-officedocument.theme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theme/theme17.xml" ContentType="application/vnd.openxmlformats-officedocument.theme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theme/theme18.xml" ContentType="application/vnd.openxmlformats-officedocument.theme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theme/theme19.xml" ContentType="application/vnd.openxmlformats-officedocument.theme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theme/theme20.xml" ContentType="application/vnd.openxmlformats-officedocument.theme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theme/theme21.xml" ContentType="application/vnd.openxmlformats-officedocument.theme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theme/theme22.xml" ContentType="application/vnd.openxmlformats-officedocument.theme+xml"/>
  <Override PartName="/ppt/theme/theme23.xml" ContentType="application/vnd.openxmlformats-officedocument.theme+xml"/>
  <Override PartName="/ppt/theme/theme2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06" r:id="rId1"/>
    <p:sldMasterId id="2147483866" r:id="rId2"/>
    <p:sldMasterId id="2147483897" r:id="rId3"/>
    <p:sldMasterId id="2147483900" r:id="rId4"/>
    <p:sldMasterId id="2147483904" r:id="rId5"/>
    <p:sldMasterId id="2147483920" r:id="rId6"/>
    <p:sldMasterId id="2147483936" r:id="rId7"/>
    <p:sldMasterId id="2147483952" r:id="rId8"/>
    <p:sldMasterId id="2147483980" r:id="rId9"/>
    <p:sldMasterId id="2147483996" r:id="rId10"/>
    <p:sldMasterId id="2147483999" r:id="rId11"/>
    <p:sldMasterId id="2147484015" r:id="rId12"/>
    <p:sldMasterId id="2147484018" r:id="rId13"/>
    <p:sldMasterId id="2147484027" r:id="rId14"/>
    <p:sldMasterId id="2147484049" r:id="rId15"/>
    <p:sldMasterId id="2147484066" r:id="rId16"/>
    <p:sldMasterId id="2147484069" r:id="rId17"/>
    <p:sldMasterId id="2147484072" r:id="rId18"/>
    <p:sldMasterId id="2147484079" r:id="rId19"/>
    <p:sldMasterId id="2147484092" r:id="rId20"/>
    <p:sldMasterId id="2147484105" r:id="rId21"/>
    <p:sldMasterId id="2147484108" r:id="rId22"/>
  </p:sldMasterIdLst>
  <p:notesMasterIdLst>
    <p:notesMasterId r:id="rId47"/>
  </p:notesMasterIdLst>
  <p:handoutMasterIdLst>
    <p:handoutMasterId r:id="rId48"/>
  </p:handoutMasterIdLst>
  <p:sldIdLst>
    <p:sldId id="434" r:id="rId23"/>
    <p:sldId id="620" r:id="rId24"/>
    <p:sldId id="614" r:id="rId25"/>
    <p:sldId id="613" r:id="rId26"/>
    <p:sldId id="615" r:id="rId27"/>
    <p:sldId id="616" r:id="rId28"/>
    <p:sldId id="611" r:id="rId29"/>
    <p:sldId id="612" r:id="rId30"/>
    <p:sldId id="606" r:id="rId31"/>
    <p:sldId id="607" r:id="rId32"/>
    <p:sldId id="608" r:id="rId33"/>
    <p:sldId id="623" r:id="rId34"/>
    <p:sldId id="621" r:id="rId35"/>
    <p:sldId id="631" r:id="rId36"/>
    <p:sldId id="629" r:id="rId37"/>
    <p:sldId id="632" r:id="rId38"/>
    <p:sldId id="625" r:id="rId39"/>
    <p:sldId id="626" r:id="rId40"/>
    <p:sldId id="624" r:id="rId41"/>
    <p:sldId id="627" r:id="rId42"/>
    <p:sldId id="618" r:id="rId43"/>
    <p:sldId id="619" r:id="rId44"/>
    <p:sldId id="630" r:id="rId45"/>
    <p:sldId id="628" r:id="rId46"/>
  </p:sldIdLst>
  <p:sldSz cx="9144000" cy="6858000" type="screen4x3"/>
  <p:notesSz cx="6669088" cy="9926638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Calibri" pitchFamily="34" charset="0"/>
        <a:ea typeface="MS PGothic" pitchFamily="34" charset="-128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Calibri" pitchFamily="34" charset="0"/>
        <a:ea typeface="MS PGothic" pitchFamily="34" charset="-128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Calibri" pitchFamily="34" charset="0"/>
        <a:ea typeface="MS PGothic" pitchFamily="34" charset="-128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Calibri" pitchFamily="34" charset="0"/>
        <a:ea typeface="MS PGothic" pitchFamily="34" charset="-128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Calibri" pitchFamily="34" charset="0"/>
        <a:ea typeface="MS PGothic" pitchFamily="34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Calibri" pitchFamily="34" charset="0"/>
        <a:ea typeface="MS PGothic" pitchFamily="34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Calibri" pitchFamily="34" charset="0"/>
        <a:ea typeface="MS PGothic" pitchFamily="34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Calibri" pitchFamily="34" charset="0"/>
        <a:ea typeface="MS PGothic" pitchFamily="34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Calibri" pitchFamily="34" charset="0"/>
        <a:ea typeface="MS PGothic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3127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emeraoconnell" initials="EOC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notes" scaleToFitPaper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CDD6E0"/>
    <a:srgbClr val="313131"/>
    <a:srgbClr val="262626"/>
    <a:srgbClr val="C4C4C4"/>
    <a:srgbClr val="313231"/>
    <a:srgbClr val="4D4D4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625" autoAdjust="0"/>
    <p:restoredTop sz="71953" autoAdjust="0"/>
  </p:normalViewPr>
  <p:slideViewPr>
    <p:cSldViewPr snapToObjects="1">
      <p:cViewPr>
        <p:scale>
          <a:sx n="50" d="100"/>
          <a:sy n="50" d="100"/>
        </p:scale>
        <p:origin x="-3300" y="-72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Objects="1">
      <p:cViewPr varScale="1">
        <p:scale>
          <a:sx n="75" d="100"/>
          <a:sy n="75" d="100"/>
        </p:scale>
        <p:origin x="2184" y="60"/>
      </p:cViewPr>
      <p:guideLst>
        <p:guide orient="horz" pos="3127"/>
        <p:guide pos="210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26" Type="http://schemas.openxmlformats.org/officeDocument/2006/relationships/slide" Target="slides/slide4.xml"/><Relationship Id="rId39" Type="http://schemas.openxmlformats.org/officeDocument/2006/relationships/slide" Target="slides/slide17.xml"/><Relationship Id="rId3" Type="http://schemas.openxmlformats.org/officeDocument/2006/relationships/slideMaster" Target="slideMasters/slideMaster3.xml"/><Relationship Id="rId21" Type="http://schemas.openxmlformats.org/officeDocument/2006/relationships/slideMaster" Target="slideMasters/slideMaster21.xml"/><Relationship Id="rId34" Type="http://schemas.openxmlformats.org/officeDocument/2006/relationships/slide" Target="slides/slide12.xml"/><Relationship Id="rId42" Type="http://schemas.openxmlformats.org/officeDocument/2006/relationships/slide" Target="slides/slide20.xml"/><Relationship Id="rId47" Type="http://schemas.openxmlformats.org/officeDocument/2006/relationships/notesMaster" Target="notesMasters/notesMaster1.xml"/><Relationship Id="rId50" Type="http://schemas.openxmlformats.org/officeDocument/2006/relationships/presProps" Target="presProps.xml"/><Relationship Id="rId7" Type="http://schemas.openxmlformats.org/officeDocument/2006/relationships/slideMaster" Target="slideMasters/slideMaster7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25" Type="http://schemas.openxmlformats.org/officeDocument/2006/relationships/slide" Target="slides/slide3.xml"/><Relationship Id="rId33" Type="http://schemas.openxmlformats.org/officeDocument/2006/relationships/slide" Target="slides/slide11.xml"/><Relationship Id="rId38" Type="http://schemas.openxmlformats.org/officeDocument/2006/relationships/slide" Target="slides/slide16.xml"/><Relationship Id="rId46" Type="http://schemas.openxmlformats.org/officeDocument/2006/relationships/slide" Target="slides/slide24.xml"/><Relationship Id="rId2" Type="http://schemas.openxmlformats.org/officeDocument/2006/relationships/slideMaster" Target="slideMasters/slideMaster2.xml"/><Relationship Id="rId16" Type="http://schemas.openxmlformats.org/officeDocument/2006/relationships/slideMaster" Target="slideMasters/slideMaster16.xml"/><Relationship Id="rId20" Type="http://schemas.openxmlformats.org/officeDocument/2006/relationships/slideMaster" Target="slideMasters/slideMaster20.xml"/><Relationship Id="rId29" Type="http://schemas.openxmlformats.org/officeDocument/2006/relationships/slide" Target="slides/slide7.xml"/><Relationship Id="rId41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2.xml"/><Relationship Id="rId32" Type="http://schemas.openxmlformats.org/officeDocument/2006/relationships/slide" Target="slides/slide10.xml"/><Relationship Id="rId37" Type="http://schemas.openxmlformats.org/officeDocument/2006/relationships/slide" Target="slides/slide15.xml"/><Relationship Id="rId40" Type="http://schemas.openxmlformats.org/officeDocument/2006/relationships/slide" Target="slides/slide18.xml"/><Relationship Id="rId45" Type="http://schemas.openxmlformats.org/officeDocument/2006/relationships/slide" Target="slides/slide23.xml"/><Relationship Id="rId53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1.xml"/><Relationship Id="rId28" Type="http://schemas.openxmlformats.org/officeDocument/2006/relationships/slide" Target="slides/slide6.xml"/><Relationship Id="rId36" Type="http://schemas.openxmlformats.org/officeDocument/2006/relationships/slide" Target="slides/slide14.xml"/><Relationship Id="rId49" Type="http://schemas.openxmlformats.org/officeDocument/2006/relationships/commentAuthors" Target="commentAuthors.xml"/><Relationship Id="rId10" Type="http://schemas.openxmlformats.org/officeDocument/2006/relationships/slideMaster" Target="slideMasters/slideMaster10.xml"/><Relationship Id="rId19" Type="http://schemas.openxmlformats.org/officeDocument/2006/relationships/slideMaster" Target="slideMasters/slideMaster19.xml"/><Relationship Id="rId31" Type="http://schemas.openxmlformats.org/officeDocument/2006/relationships/slide" Target="slides/slide9.xml"/><Relationship Id="rId44" Type="http://schemas.openxmlformats.org/officeDocument/2006/relationships/slide" Target="slides/slide22.xml"/><Relationship Id="rId52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Master" Target="slideMasters/slideMaster14.xml"/><Relationship Id="rId22" Type="http://schemas.openxmlformats.org/officeDocument/2006/relationships/slideMaster" Target="slideMasters/slideMaster22.xml"/><Relationship Id="rId27" Type="http://schemas.openxmlformats.org/officeDocument/2006/relationships/slide" Target="slides/slide5.xml"/><Relationship Id="rId30" Type="http://schemas.openxmlformats.org/officeDocument/2006/relationships/slide" Target="slides/slide8.xml"/><Relationship Id="rId35" Type="http://schemas.openxmlformats.org/officeDocument/2006/relationships/slide" Target="slides/slide13.xml"/><Relationship Id="rId43" Type="http://schemas.openxmlformats.org/officeDocument/2006/relationships/slide" Target="slides/slide21.xml"/><Relationship Id="rId48" Type="http://schemas.openxmlformats.org/officeDocument/2006/relationships/handoutMaster" Target="handoutMasters/handoutMaster1.xml"/><Relationship Id="rId8" Type="http://schemas.openxmlformats.org/officeDocument/2006/relationships/slideMaster" Target="slideMasters/slideMaster8.xml"/><Relationship Id="rId51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889938" cy="496332"/>
          </a:xfrm>
          <a:prstGeom prst="rect">
            <a:avLst/>
          </a:prstGeom>
        </p:spPr>
        <p:txBody>
          <a:bodyPr vert="horz" lIns="92266" tIns="46133" rIns="92266" bIns="46133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777608" y="1"/>
            <a:ext cx="2889938" cy="496332"/>
          </a:xfrm>
          <a:prstGeom prst="rect">
            <a:avLst/>
          </a:prstGeom>
        </p:spPr>
        <p:txBody>
          <a:bodyPr vert="horz" lIns="92266" tIns="46133" rIns="92266" bIns="46133" rtlCol="0"/>
          <a:lstStyle>
            <a:lvl1pPr algn="r">
              <a:defRPr sz="1200"/>
            </a:lvl1pPr>
          </a:lstStyle>
          <a:p>
            <a:fld id="{BC7B0CD0-EAC9-428F-BBD8-CF367CDD1985}" type="datetimeFigureOut">
              <a:rPr lang="en-GB" smtClean="0"/>
              <a:t>23/01/2019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9428584"/>
            <a:ext cx="2889938" cy="496332"/>
          </a:xfrm>
          <a:prstGeom prst="rect">
            <a:avLst/>
          </a:prstGeom>
        </p:spPr>
        <p:txBody>
          <a:bodyPr vert="horz" lIns="92266" tIns="46133" rIns="92266" bIns="46133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777608" y="9428584"/>
            <a:ext cx="2889938" cy="496332"/>
          </a:xfrm>
          <a:prstGeom prst="rect">
            <a:avLst/>
          </a:prstGeom>
        </p:spPr>
        <p:txBody>
          <a:bodyPr vert="horz" lIns="92266" tIns="46133" rIns="92266" bIns="46133" rtlCol="0" anchor="b"/>
          <a:lstStyle>
            <a:lvl1pPr algn="r">
              <a:defRPr sz="1200"/>
            </a:lvl1pPr>
          </a:lstStyle>
          <a:p>
            <a:fld id="{653A31F0-1BC3-4445-9EBC-6536B574C87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2559182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889938" cy="496332"/>
          </a:xfrm>
          <a:prstGeom prst="rect">
            <a:avLst/>
          </a:prstGeom>
        </p:spPr>
        <p:txBody>
          <a:bodyPr vert="horz" lIns="92266" tIns="46133" rIns="92266" bIns="46133" rtlCol="0"/>
          <a:lstStyle>
            <a:lvl1pPr algn="l">
              <a:defRPr sz="120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777608" y="1"/>
            <a:ext cx="2889938" cy="496332"/>
          </a:xfrm>
          <a:prstGeom prst="rect">
            <a:avLst/>
          </a:prstGeom>
        </p:spPr>
        <p:txBody>
          <a:bodyPr vert="horz" lIns="92266" tIns="46133" rIns="92266" bIns="46133" rtlCol="0"/>
          <a:lstStyle>
            <a:lvl1pPr algn="r">
              <a:defRPr sz="1200"/>
            </a:lvl1pPr>
          </a:lstStyle>
          <a:p>
            <a:pPr>
              <a:defRPr/>
            </a:pPr>
            <a:fld id="{7634B5CC-89D5-490C-916B-E621F127F959}" type="datetimeFigureOut">
              <a:rPr lang="en-GB"/>
              <a:pPr>
                <a:defRPr/>
              </a:pPr>
              <a:t>23/01/2019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92213" y="666750"/>
            <a:ext cx="3608387" cy="27066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266" tIns="46133" rIns="92266" bIns="46133" rtlCol="0" anchor="ctr"/>
          <a:lstStyle/>
          <a:p>
            <a:pPr lvl="0"/>
            <a:endParaRPr lang="en-GB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472056" y="3727375"/>
            <a:ext cx="5826167" cy="5701209"/>
          </a:xfrm>
          <a:prstGeom prst="rect">
            <a:avLst/>
          </a:prstGeom>
        </p:spPr>
        <p:txBody>
          <a:bodyPr vert="horz" lIns="92266" tIns="46133" rIns="92266" bIns="46133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GB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9428584"/>
            <a:ext cx="2889938" cy="496332"/>
          </a:xfrm>
          <a:prstGeom prst="rect">
            <a:avLst/>
          </a:prstGeom>
        </p:spPr>
        <p:txBody>
          <a:bodyPr vert="horz" lIns="92266" tIns="46133" rIns="92266" bIns="46133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777608" y="9428584"/>
            <a:ext cx="2889938" cy="496332"/>
          </a:xfrm>
          <a:prstGeom prst="rect">
            <a:avLst/>
          </a:prstGeom>
        </p:spPr>
        <p:txBody>
          <a:bodyPr vert="horz" lIns="92266" tIns="46133" rIns="92266" bIns="46133" rtlCol="0" anchor="b"/>
          <a:lstStyle>
            <a:lvl1pPr algn="r">
              <a:defRPr sz="1200"/>
            </a:lvl1pPr>
          </a:lstStyle>
          <a:p>
            <a:pPr>
              <a:defRPr/>
            </a:pPr>
            <a:fld id="{4B05456B-87C0-4877-9D5E-6014B9FCBF92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8196881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92213" y="666750"/>
            <a:ext cx="3608387" cy="27066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altLang="en-US" dirty="0"/>
              <a:t>Good morning</a:t>
            </a:r>
            <a:r>
              <a:rPr lang="en-GB" altLang="en-US" baseline="0" dirty="0"/>
              <a:t> and thank you for having me here </a:t>
            </a:r>
            <a:r>
              <a:rPr lang="en-GB" altLang="en-US" baseline="0" dirty="0" smtClean="0"/>
              <a:t>today</a:t>
            </a:r>
            <a:endParaRPr lang="en-GB" altLang="en-US" baseline="0" dirty="0"/>
          </a:p>
          <a:p>
            <a:endParaRPr lang="en-GB" altLang="en-US" baseline="0" dirty="0"/>
          </a:p>
          <a:p>
            <a:r>
              <a:rPr lang="en-GB" altLang="en-US" baseline="0" dirty="0"/>
              <a:t>At the end of June we published our new Transport Strategy. I believe it is the most ambitious London has ever seen and one of the most ambitious a City like London has ever seen.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B05456B-87C0-4877-9D5E-6014B9FCBF92}" type="slidenum">
              <a:rPr lang="en-GB" smtClean="0"/>
              <a:pPr>
                <a:defRPr/>
              </a:pPr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6906113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And more people cycling</a:t>
            </a:r>
            <a:r>
              <a:rPr lang="en-GB" baseline="0" dirty="0" smtClean="0"/>
              <a:t> – and that’s my job.</a:t>
            </a:r>
          </a:p>
          <a:p>
            <a:endParaRPr lang="en-GB" baseline="0" dirty="0" smtClean="0"/>
          </a:p>
          <a:p>
            <a:r>
              <a:rPr lang="en-GB" baseline="0" dirty="0" smtClean="0"/>
              <a:t>My job is to work with the Mayor and hundreds of other people to get more people walking and cycling.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3A7B90-4BF2-4BD6-A415-5503F1D61A3E}" type="slidenum">
              <a:rPr lang="en-GB" smtClean="0">
                <a:solidFill>
                  <a:prstClr val="black"/>
                </a:solidFill>
              </a:rPr>
              <a:pPr/>
              <a:t>2</a:t>
            </a:fld>
            <a:endParaRPr lang="en-GB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608942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This is what that section of Union Street used to be like. The westbound cycle lane was virtually impossible to use.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B05456B-87C0-4877-9D5E-6014B9FCBF92}" type="slidenum">
              <a:rPr lang="en-GB" smtClean="0">
                <a:solidFill>
                  <a:prstClr val="black"/>
                </a:solidFill>
              </a:rPr>
              <a:pPr>
                <a:defRPr/>
              </a:pPr>
              <a:t>3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482153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On Union Street, a former rat run for taxis has been closed to vehicles, making it safe and pleasant to walk and cycle.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B05456B-87C0-4877-9D5E-6014B9FCBF92}" type="slidenum">
              <a:rPr lang="en-GB" smtClean="0">
                <a:solidFill>
                  <a:prstClr val="black"/>
                </a:solidFill>
              </a:rPr>
              <a:pPr>
                <a:defRPr/>
              </a:pPr>
              <a:t>4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746779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854075" y="744538"/>
            <a:ext cx="4960938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472056" y="5251304"/>
            <a:ext cx="5826167" cy="4177279"/>
          </a:xfrm>
        </p:spPr>
        <p:txBody>
          <a:bodyPr/>
          <a:lstStyle/>
          <a:p>
            <a:r>
              <a:rPr lang="en-GB" dirty="0"/>
              <a:t>It</a:t>
            </a:r>
            <a:r>
              <a:rPr lang="en-GB" baseline="0" dirty="0"/>
              <a:t> is not just local highstreets that we need to change. This is Archway, before the recent changes were started. Four lanes of traffic, circulating fast around a one way system. Very difficult to cross the road and very intimidating and dangerous to cycle around.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EF4CF0-7580-495D-A1A5-BFB669CA8651}" type="slidenum">
              <a:rPr lang="en-GB" smtClean="0">
                <a:solidFill>
                  <a:prstClr val="black"/>
                </a:solidFill>
              </a:rPr>
              <a:pPr/>
              <a:t>5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761624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854075" y="744538"/>
            <a:ext cx="4960938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472056" y="5035314"/>
            <a:ext cx="5826167" cy="4393269"/>
          </a:xfrm>
        </p:spPr>
        <p:txBody>
          <a:bodyPr/>
          <a:lstStyle/>
          <a:p>
            <a:r>
              <a:rPr lang="en-GB" dirty="0"/>
              <a:t>And here is Archway</a:t>
            </a:r>
            <a:r>
              <a:rPr lang="en-GB" baseline="0" dirty="0"/>
              <a:t> today. A new pedestrian square with a separated cycle track through it.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EF4CF0-7580-495D-A1A5-BFB669CA8651}" type="slidenum">
              <a:rPr lang="en-GB" smtClean="0">
                <a:solidFill>
                  <a:prstClr val="black"/>
                </a:solidFill>
              </a:rPr>
              <a:pPr/>
              <a:t>6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892633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Here’s what it looked like before, for those not as familiar with the area.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B05456B-87C0-4877-9D5E-6014B9FCBF92}" type="slidenum">
              <a:rPr lang="en-GB" smtClean="0">
                <a:solidFill>
                  <a:prstClr val="black"/>
                </a:solidFill>
              </a:rPr>
              <a:pPr>
                <a:defRPr/>
              </a:pPr>
              <a:t>7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440395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The town-centre schemes along the route in Enfield, this one at Winchmore Hill, are also taking shape.</a:t>
            </a:r>
          </a:p>
          <a:p>
            <a:endParaRPr lang="en-GB" dirty="0"/>
          </a:p>
          <a:p>
            <a:r>
              <a:rPr lang="en-GB" dirty="0"/>
              <a:t>Here, a separated cycle track has been built and space previously taken up by cars given back to people. </a:t>
            </a:r>
            <a:endParaRPr lang="en-GB" dirty="0" smtClean="0"/>
          </a:p>
          <a:p>
            <a:endParaRPr lang="en-GB" dirty="0" smtClean="0"/>
          </a:p>
          <a:p>
            <a:pPr marL="170113" indent="-170113">
              <a:buFontTx/>
              <a:buChar char="-"/>
            </a:pPr>
            <a:r>
              <a:rPr lang="en-GB" baseline="0" dirty="0" smtClean="0"/>
              <a:t>Great scheme with a lot of vocal opposition </a:t>
            </a:r>
          </a:p>
          <a:p>
            <a:pPr marL="623747" lvl="1" indent="-170113">
              <a:buFontTx/>
              <a:buChar char="-"/>
            </a:pPr>
            <a:r>
              <a:rPr lang="en-GB" baseline="0" dirty="0" smtClean="0"/>
              <a:t>Have courageous local leadership</a:t>
            </a:r>
          </a:p>
          <a:p>
            <a:pPr marL="623747" lvl="1" indent="-170113">
              <a:buFontTx/>
              <a:buChar char="-"/>
            </a:pPr>
            <a:r>
              <a:rPr lang="en-GB" baseline="0" dirty="0" smtClean="0"/>
              <a:t>Strong support from local cyclists – want to thank them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B05456B-87C0-4877-9D5E-6014B9FCBF92}" type="slidenum">
              <a:rPr lang="en-GB" smtClean="0">
                <a:solidFill>
                  <a:prstClr val="black"/>
                </a:solidFill>
              </a:rPr>
              <a:pPr>
                <a:defRPr/>
              </a:pPr>
              <a:t>8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50601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B05456B-87C0-4877-9D5E-6014B9FCBF92}" type="slidenum">
              <a:rPr lang="en-GB" smtClean="0"/>
              <a:pPr>
                <a:defRPr/>
              </a:pPr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842221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B05456B-87C0-4877-9D5E-6014B9FCBF92}" type="slidenum">
              <a:rPr lang="en-GB" smtClean="0"/>
              <a:pPr>
                <a:defRPr/>
              </a:pPr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0282890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B05456B-87C0-4877-9D5E-6014B9FCBF92}" type="slidenum">
              <a:rPr lang="en-GB" smtClean="0"/>
              <a:pPr>
                <a:defRPr/>
              </a:pPr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8931654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B05456B-87C0-4877-9D5E-6014B9FCBF92}" type="slidenum">
              <a:rPr lang="en-GB" smtClean="0"/>
              <a:pPr>
                <a:defRPr/>
              </a:pPr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2116344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One of the things he wants to change to is get more people walking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3A7B90-4BF2-4BD6-A415-5503F1D61A3E}" type="slidenum">
              <a:rPr lang="en-GB" smtClean="0">
                <a:solidFill>
                  <a:prstClr val="black"/>
                </a:solidFill>
              </a:rPr>
              <a:pPr/>
              <a:t>13</a:t>
            </a:fld>
            <a:endParaRPr lang="en-GB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877589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92213" y="666750"/>
            <a:ext cx="3608387" cy="27066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0113" indent="-170113">
              <a:buFont typeface="Arial" panose="020B0604020202020204" pitchFamily="34" charset="0"/>
              <a:buChar char="•"/>
            </a:pPr>
            <a:r>
              <a:rPr lang="en-GB" dirty="0"/>
              <a:t>To achieve these ambitious aims, a new approach is needed for how we look at London’s transport and streets. The new approach that we are spearheading, and that is a central theme in the Mayor’s Transport Strategy is the Healthy Streets Approach. First and foremost, it is about putting people, not vehicles at the heart of our – and critically - TfL’s decisions. This means prioritising walking, cycling and public transport over private vehicles. </a:t>
            </a:r>
          </a:p>
          <a:p>
            <a:pPr marL="170113" indent="-170113">
              <a:buFont typeface="Arial" panose="020B0604020202020204" pitchFamily="34" charset="0"/>
              <a:buChar char="•"/>
            </a:pPr>
            <a:endParaRPr lang="en-GB" dirty="0"/>
          </a:p>
          <a:p>
            <a:pPr marL="170113" indent="-170113">
              <a:buFont typeface="Arial" panose="020B0604020202020204" pitchFamily="34" charset="0"/>
              <a:buChar char="•"/>
            </a:pPr>
            <a:r>
              <a:rPr lang="en-GB" dirty="0"/>
              <a:t>The Healthy Streets Approach is a system of policies and strategies to help Londoners use cars less and walk, cycle and use public transport more </a:t>
            </a:r>
          </a:p>
          <a:p>
            <a:pPr marL="170113" indent="-170113">
              <a:buFont typeface="Arial" panose="020B0604020202020204" pitchFamily="34" charset="0"/>
              <a:buChar char="•"/>
            </a:pPr>
            <a:endParaRPr lang="en-GB" dirty="0"/>
          </a:p>
          <a:p>
            <a:pPr marL="170113" indent="-170113">
              <a:buFont typeface="Arial" panose="020B0604020202020204" pitchFamily="34" charset="0"/>
              <a:buChar char="•"/>
            </a:pPr>
            <a:r>
              <a:rPr lang="en-GB" dirty="0"/>
              <a:t>The 10 Healthy Streets Indicators shown here are the essential ingredients for a healthy street environment </a:t>
            </a:r>
          </a:p>
          <a:p>
            <a:pPr marL="170113" indent="-170113">
              <a:buFont typeface="Arial" panose="020B0604020202020204" pitchFamily="34" charset="0"/>
              <a:buChar char="•"/>
            </a:pPr>
            <a:endParaRPr lang="en-GB" dirty="0"/>
          </a:p>
          <a:p>
            <a:pPr marL="170113" indent="-170113">
              <a:buFont typeface="Arial" panose="020B0604020202020204" pitchFamily="34" charset="0"/>
              <a:buChar char="•"/>
            </a:pPr>
            <a:r>
              <a:rPr lang="en-GB" dirty="0"/>
              <a:t>They are 10 evidence-based indicators of what makes streets attractive and appealing places. Working towards these will help to create a healthier city, in which all people are included and can live well, and where inequalities are reduced.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B05456B-87C0-4877-9D5E-6014B9FCBF92}" type="slidenum">
              <a:rPr lang="en-GB" smtClean="0">
                <a:solidFill>
                  <a:prstClr val="black"/>
                </a:solidFill>
              </a:rPr>
              <a:pPr>
                <a:defRPr/>
              </a:pPr>
              <a:t>14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099519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07268" eaLnBrk="1" fontAlgn="auto" hangingPunct="1">
              <a:spcBef>
                <a:spcPts val="2381"/>
              </a:spcBef>
              <a:spcAft>
                <a:spcPts val="0"/>
              </a:spcAft>
              <a:defRPr/>
            </a:pPr>
            <a:r>
              <a:rPr lang="en-US" dirty="0"/>
              <a:t>We want fewer vehicles to be on our streets, including less vans delivering during busy times </a:t>
            </a:r>
            <a:endParaRPr lang="en-GB" dirty="0">
              <a:solidFill>
                <a:schemeClr val="bg1"/>
              </a:solidFill>
            </a:endParaRPr>
          </a:p>
          <a:p>
            <a:pPr marL="340225" indent="-340225" fontAlgn="auto">
              <a:spcBef>
                <a:spcPts val="2381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US" dirty="0">
              <a:latin typeface="NJFont Book" panose="020B0503020304020204" pitchFamily="34" charset="0"/>
            </a:endParaRPr>
          </a:p>
          <a:p>
            <a:pPr marL="340225" indent="-340225" fontAlgn="auto">
              <a:spcBef>
                <a:spcPts val="2381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NJFont Book" panose="020B0503020304020204" pitchFamily="34" charset="0"/>
              </a:rPr>
              <a:t>Keep existing road user charging schemes including Congestion Charge scheme under review to ensure they remain effective. </a:t>
            </a:r>
          </a:p>
          <a:p>
            <a:pPr marL="340225" indent="-340225" fontAlgn="auto">
              <a:spcBef>
                <a:spcPts val="2381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US" dirty="0">
              <a:latin typeface="NJFont Book" panose="020B0503020304020204" pitchFamily="34" charset="0"/>
            </a:endParaRPr>
          </a:p>
          <a:p>
            <a:pPr marL="340225" indent="-340225" fontAlgn="auto">
              <a:spcBef>
                <a:spcPts val="2381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NJFont Book" panose="020B0503020304020204" pitchFamily="34" charset="0"/>
              </a:rPr>
              <a:t>Work with boroughs to develop traffic reduction strategies, including workplace parking levies or satellite congestion charging schemes.</a:t>
            </a:r>
          </a:p>
          <a:p>
            <a:pPr marL="340225" indent="-340225" fontAlgn="auto">
              <a:spcBef>
                <a:spcPts val="2381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US" dirty="0">
              <a:latin typeface="NJFont Book" panose="020B0503020304020204" pitchFamily="34" charset="0"/>
            </a:endParaRPr>
          </a:p>
          <a:p>
            <a:pPr marL="340225" indent="-340225" fontAlgn="auto">
              <a:spcBef>
                <a:spcPts val="2381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NJFont Book" panose="020B0503020304020204" pitchFamily="34" charset="0"/>
              </a:rPr>
              <a:t>Give consideration to the development of new ways of charging for road use in the long term reflecting distance, time, emissions, safety and other factors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3A7B90-4BF2-4BD6-A415-5503F1D61A3E}" type="slidenum">
              <a:rPr lang="en-GB" smtClean="0">
                <a:solidFill>
                  <a:prstClr val="black"/>
                </a:solidFill>
              </a:rPr>
              <a:pPr/>
              <a:t>15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036886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B05456B-87C0-4877-9D5E-6014B9FCBF92}" type="slidenum">
              <a:rPr lang="en-GB" smtClean="0"/>
              <a:pPr>
                <a:defRPr/>
              </a:pPr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803967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0113" indent="-170113" defTabSz="907268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GB" sz="1600" dirty="0"/>
              <a:t>Dr William Edwards Deming, an American engineer, statistician, has a great quote “In God we trust, all others bring data” For those of you at the Living Streets Walking Conference last month, you’ll know it was a favourite expression of Mike </a:t>
            </a:r>
            <a:r>
              <a:rPr lang="en-GB" sz="1600" dirty="0" err="1"/>
              <a:t>Bloomburg</a:t>
            </a:r>
            <a:r>
              <a:rPr lang="en-GB" sz="1600" dirty="0"/>
              <a:t> NY mayor.</a:t>
            </a:r>
          </a:p>
          <a:p>
            <a:pPr marL="170113" indent="-170113">
              <a:buFont typeface="Arial" panose="020B0604020202020204" pitchFamily="34" charset="0"/>
              <a:buChar char="•"/>
            </a:pPr>
            <a:endParaRPr lang="en-GB" sz="1600" dirty="0"/>
          </a:p>
          <a:p>
            <a:pPr marL="170113" indent="-170113">
              <a:buFont typeface="Arial" panose="020B0604020202020204" pitchFamily="34" charset="0"/>
              <a:buChar char="•"/>
            </a:pPr>
            <a:r>
              <a:rPr lang="en-GB" sz="1600" dirty="0"/>
              <a:t>Effective use of data to help inform decision making is at the heart of the safer junctions programme.</a:t>
            </a:r>
          </a:p>
          <a:p>
            <a:pPr marL="170113" indent="-170113">
              <a:buFont typeface="Arial" panose="020B0604020202020204" pitchFamily="34" charset="0"/>
              <a:buChar char="•"/>
            </a:pPr>
            <a:endParaRPr lang="en-GB" sz="1600" dirty="0"/>
          </a:p>
          <a:p>
            <a:pPr marL="170113" indent="-170113">
              <a:buFont typeface="Arial" panose="020B0604020202020204" pitchFamily="34" charset="0"/>
              <a:buChar char="•"/>
            </a:pPr>
            <a:r>
              <a:rPr lang="en-GB" sz="1600" dirty="0"/>
              <a:t>Going forward data, will be key to helping informing decision making processes on where we invest to promote cycling.</a:t>
            </a:r>
          </a:p>
          <a:p>
            <a:pPr marL="170113" indent="-170113">
              <a:buFont typeface="Arial" panose="020B0604020202020204" pitchFamily="34" charset="0"/>
              <a:buChar char="•"/>
            </a:pPr>
            <a:endParaRPr lang="en-GB" sz="1600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91DF7D-A8B2-45EA-BAE1-453449B44A62}" type="slidenum">
              <a:rPr lang="en-GB" smtClean="0">
                <a:solidFill>
                  <a:prstClr val="black"/>
                </a:solidFill>
              </a:rPr>
              <a:pPr/>
              <a:t>17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620343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892425" y="666750"/>
            <a:ext cx="1892300" cy="14192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472056" y="1651480"/>
            <a:ext cx="5826167" cy="7991610"/>
          </a:xfrm>
        </p:spPr>
        <p:txBody>
          <a:bodyPr/>
          <a:lstStyle/>
          <a:p>
            <a:r>
              <a:rPr lang="en-GB" b="1" dirty="0"/>
              <a:t>Strategic</a:t>
            </a:r>
            <a:r>
              <a:rPr lang="en-GB" b="1" baseline="0" dirty="0"/>
              <a:t> Cycling Analysis</a:t>
            </a:r>
            <a:endParaRPr lang="en-GB" b="1" dirty="0"/>
          </a:p>
          <a:p>
            <a:pPr marL="170113" indent="-170113">
              <a:buFont typeface="Arial" panose="020B0604020202020204" pitchFamily="34" charset="0"/>
              <a:buChar char="•"/>
            </a:pPr>
            <a:endParaRPr lang="en-GB" dirty="0"/>
          </a:p>
          <a:p>
            <a:pPr marL="170113" indent="-170113">
              <a:buFont typeface="Arial" panose="020B0604020202020204" pitchFamily="34" charset="0"/>
              <a:buChar char="•"/>
            </a:pPr>
            <a:r>
              <a:rPr lang="en-GB" dirty="0"/>
              <a:t>So what</a:t>
            </a:r>
            <a:r>
              <a:rPr lang="en-GB" baseline="0" dirty="0"/>
              <a:t> is </a:t>
            </a:r>
            <a:r>
              <a:rPr lang="en-GB" dirty="0"/>
              <a:t>next?</a:t>
            </a:r>
            <a:r>
              <a:rPr lang="en-GB" baseline="0" dirty="0"/>
              <a:t> </a:t>
            </a:r>
            <a:r>
              <a:rPr lang="en-GB" dirty="0"/>
              <a:t>Our analysis</a:t>
            </a:r>
            <a:r>
              <a:rPr lang="en-GB" baseline="0" dirty="0"/>
              <a:t> shows that</a:t>
            </a:r>
            <a:r>
              <a:rPr lang="en-GB" dirty="0"/>
              <a:t> Londoners make 8.17 million daily trips by motorised modes (car, motorcycle, taxi or public transport) that could be cycled.</a:t>
            </a:r>
          </a:p>
          <a:p>
            <a:r>
              <a:rPr lang="en-GB" baseline="0" dirty="0"/>
              <a:t> </a:t>
            </a:r>
          </a:p>
          <a:p>
            <a:pPr marL="170113" indent="-170113">
              <a:buFont typeface="Arial" panose="020B0604020202020204" pitchFamily="34" charset="0"/>
              <a:buChar char="•"/>
            </a:pPr>
            <a:r>
              <a:rPr lang="en-GB" dirty="0"/>
              <a:t>More than half of the potential trips are made by car, with the rest largely made by bus.</a:t>
            </a:r>
            <a:r>
              <a:rPr lang="en-GB" baseline="0" dirty="0"/>
              <a:t> </a:t>
            </a:r>
          </a:p>
          <a:p>
            <a:pPr marL="170113" indent="-170113">
              <a:buFont typeface="Arial" panose="020B0604020202020204" pitchFamily="34" charset="0"/>
              <a:buChar char="•"/>
            </a:pPr>
            <a:endParaRPr lang="en-GB" baseline="0" dirty="0"/>
          </a:p>
          <a:p>
            <a:pPr marL="170113" indent="-170113">
              <a:buFont typeface="Arial" panose="020B0604020202020204" pitchFamily="34" charset="0"/>
              <a:buChar char="•"/>
            </a:pPr>
            <a:r>
              <a:rPr lang="en-GB" dirty="0"/>
              <a:t>Almost half of all potentially </a:t>
            </a:r>
            <a:r>
              <a:rPr lang="en-GB" dirty="0" err="1"/>
              <a:t>cyclable</a:t>
            </a:r>
            <a:r>
              <a:rPr lang="en-GB" dirty="0"/>
              <a:t> trips are made for shopping and leisure purposes, 6.5 million of these would take less than 20 minutes for most people to cycle.</a:t>
            </a:r>
            <a:r>
              <a:rPr lang="en-GB" baseline="0" dirty="0"/>
              <a:t> </a:t>
            </a:r>
          </a:p>
          <a:p>
            <a:pPr marL="170113" indent="-170113">
              <a:buFont typeface="Arial" panose="020B0604020202020204" pitchFamily="34" charset="0"/>
              <a:buChar char="•"/>
            </a:pPr>
            <a:endParaRPr lang="en-GB" baseline="0" dirty="0"/>
          </a:p>
          <a:p>
            <a:pPr marL="170113" indent="-170113">
              <a:buFont typeface="Arial" panose="020B0604020202020204" pitchFamily="34" charset="0"/>
              <a:buChar char="•"/>
            </a:pPr>
            <a:r>
              <a:rPr lang="en-GB" baseline="0" dirty="0"/>
              <a:t>We know that the main reason people don’t cycle is because they don’t feel safe. We therefore need to build a comprehensive cycling network and our recent analysis, shown in this slide, shows the top 25 connections that we need to </a:t>
            </a:r>
            <a:r>
              <a:rPr lang="en-GB" baseline="0" dirty="0" err="1"/>
              <a:t>prioritsie</a:t>
            </a:r>
            <a:r>
              <a:rPr lang="en-GB" baseline="0" dirty="0"/>
              <a:t> for creating high quality cycle routes.</a:t>
            </a:r>
          </a:p>
          <a:p>
            <a:pPr marL="170113" indent="-170113">
              <a:buFont typeface="Arial" panose="020B0604020202020204" pitchFamily="34" charset="0"/>
              <a:buChar char="•"/>
            </a:pPr>
            <a:endParaRPr lang="en-GB" b="1" dirty="0"/>
          </a:p>
          <a:p>
            <a:pPr marL="170113" indent="-170113">
              <a:buFont typeface="Arial" panose="020B0604020202020204" pitchFamily="34" charset="0"/>
              <a:buChar char="•"/>
            </a:pPr>
            <a:r>
              <a:rPr lang="en-GB" dirty="0"/>
              <a:t>The ambition contained in the Transport Strategy is for 70 per cent of Londoners to live within 400 metres of a high quality, safe cycle route and the SCA shows us how we can meet this ambition.</a:t>
            </a:r>
          </a:p>
          <a:p>
            <a:pPr marL="170113" indent="-170113">
              <a:buFont typeface="Arial" panose="020B0604020202020204" pitchFamily="34" charset="0"/>
              <a:buChar char="•"/>
            </a:pPr>
            <a:endParaRPr lang="en-GB" dirty="0"/>
          </a:p>
          <a:p>
            <a:pPr marL="170113" indent="-170113">
              <a:buFont typeface="Arial" panose="020B0604020202020204" pitchFamily="34" charset="0"/>
              <a:buChar char="•"/>
            </a:pPr>
            <a:r>
              <a:rPr lang="en-GB" dirty="0"/>
              <a:t>The Superhighways programme remains central to how we reach this target:</a:t>
            </a:r>
          </a:p>
          <a:p>
            <a:pPr marL="623747" lvl="1" indent="-170113">
              <a:buFont typeface="Arial" panose="020B0604020202020204" pitchFamily="34" charset="0"/>
              <a:buChar char="•"/>
            </a:pPr>
            <a:r>
              <a:rPr lang="en-GB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Work will start to extend the North-South Superhighway to Kings Cross later this year</a:t>
            </a:r>
          </a:p>
          <a:p>
            <a:pPr marL="623747" lvl="1" indent="-170113">
              <a:buFont typeface="Arial" panose="020B0604020202020204" pitchFamily="34" charset="0"/>
              <a:buChar char="•"/>
            </a:pPr>
            <a:r>
              <a:rPr lang="en-GB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Work will start on Cycle Superhighway 11 at Swiss Cottage also later this year.</a:t>
            </a:r>
          </a:p>
          <a:p>
            <a:pPr marL="623747" lvl="1" indent="-170113">
              <a:buFont typeface="Arial" panose="020B0604020202020204" pitchFamily="34" charset="0"/>
              <a:buChar char="•"/>
            </a:pPr>
            <a:r>
              <a:rPr lang="en-GB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At the end of the summer, we will launch consultations for two major routes, Cycle Superhighway 4 from Tower Bridge to Greenwich and Cycle Superhighway 9 from Kensington Olympia to Brentford. These will be substantially segregated, high quality, high capacity routes.</a:t>
            </a:r>
          </a:p>
          <a:p>
            <a:pPr marL="623747" lvl="1" indent="-170113">
              <a:buFont typeface="Arial" panose="020B0604020202020204" pitchFamily="34" charset="0"/>
              <a:buChar char="•"/>
            </a:pPr>
            <a:r>
              <a:rPr lang="en-GB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We are also committed to extending the east-west Cycle Superhighway from Lancaster Gate to Acton, but are working on an alternative alignment to the Westway. </a:t>
            </a:r>
          </a:p>
          <a:p>
            <a:pPr marL="170113" indent="-170113">
              <a:buFont typeface="Arial" panose="020B0604020202020204" pitchFamily="34" charset="0"/>
              <a:buChar char="•"/>
            </a:pPr>
            <a:r>
              <a:rPr lang="en-GB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We are now looking at the feasibility of the 25 identified connections, working with boroughs, and will be making a decision this year on which to prioritise and take forward to the design stage.  </a:t>
            </a:r>
            <a:r>
              <a:rPr lang="en-GB" dirty="0"/>
              <a:t/>
            </a:r>
            <a:br>
              <a:rPr lang="en-GB" dirty="0"/>
            </a:br>
            <a:r>
              <a:rPr lang="en-GB" baseline="0" dirty="0"/>
              <a:t> 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EF4CF0-7580-495D-A1A5-BFB669CA8651}" type="slidenum">
              <a:rPr lang="en-GB" smtClean="0"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9305918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2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582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GB" altLang="en-US" smtClean="0">
                <a:latin typeface="NJFont Book" pitchFamily="34" charset="0"/>
                <a:ea typeface="ＭＳ Ｐゴシック" pitchFamily="34" charset="-128"/>
              </a:rPr>
              <a:t>Build this network – need to find away around</a:t>
            </a:r>
            <a:endParaRPr lang="en-GB" altLang="en-US" smtClean="0">
              <a:ea typeface="ＭＳ Ｐゴシック" pitchFamily="34" charset="-128"/>
            </a:endParaRPr>
          </a:p>
        </p:txBody>
      </p:sp>
      <p:sp>
        <p:nvSpPr>
          <p:cNvPr id="132100" name="Slide Number Placeholder 3"/>
          <p:cNvSpPr>
            <a:spLocks noGrp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94667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  <a:ea typeface="ＭＳ Ｐゴシック" pitchFamily="34" charset="-128"/>
              </a:defRPr>
            </a:lvl1pPr>
            <a:lvl2pPr marL="737155" indent="-283521" defTabSz="894667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  <a:ea typeface="ＭＳ Ｐゴシック" pitchFamily="34" charset="-128"/>
              </a:defRPr>
            </a:lvl2pPr>
            <a:lvl3pPr marL="1134085" indent="-226817" defTabSz="894667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  <a:ea typeface="ＭＳ Ｐゴシック" pitchFamily="34" charset="-128"/>
              </a:defRPr>
            </a:lvl3pPr>
            <a:lvl4pPr marL="1587718" indent="-226817" defTabSz="894667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  <a:ea typeface="ＭＳ Ｐゴシック" pitchFamily="34" charset="-128"/>
              </a:defRPr>
            </a:lvl4pPr>
            <a:lvl5pPr marL="2041352" indent="-226817" defTabSz="894667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  <a:ea typeface="ＭＳ Ｐゴシック" pitchFamily="34" charset="-128"/>
              </a:defRPr>
            </a:lvl5pPr>
            <a:lvl6pPr marL="2494986" indent="-226817" defTabSz="89466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itchFamily="18" charset="0"/>
                <a:ea typeface="ＭＳ Ｐゴシック" pitchFamily="34" charset="-128"/>
              </a:defRPr>
            </a:lvl6pPr>
            <a:lvl7pPr marL="2948620" indent="-226817" defTabSz="89466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itchFamily="18" charset="0"/>
                <a:ea typeface="ＭＳ Ｐゴシック" pitchFamily="34" charset="-128"/>
              </a:defRPr>
            </a:lvl7pPr>
            <a:lvl8pPr marL="3402254" indent="-226817" defTabSz="89466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itchFamily="18" charset="0"/>
                <a:ea typeface="ＭＳ Ｐゴシック" pitchFamily="34" charset="-128"/>
              </a:defRPr>
            </a:lvl8pPr>
            <a:lvl9pPr marL="3855888" indent="-226817" defTabSz="89466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itchFamily="18" charset="0"/>
                <a:ea typeface="ＭＳ Ｐゴシック" pitchFamily="34" charset="-128"/>
              </a:defRPr>
            </a:lvl9pPr>
          </a:lstStyle>
          <a:p>
            <a:pPr>
              <a:spcBef>
                <a:spcPct val="0"/>
              </a:spcBef>
              <a:defRPr/>
            </a:pPr>
            <a:fld id="{12BA1A29-5AE4-4014-ADD7-787FA2916634}" type="slidenum">
              <a:rPr lang="en-US" altLang="en-US" smtClean="0">
                <a:solidFill>
                  <a:prstClr val="black"/>
                </a:solidFill>
                <a:latin typeface="Times New Roman" pitchFamily="18" charset="0"/>
              </a:rPr>
              <a:pPr>
                <a:spcBef>
                  <a:spcPct val="0"/>
                </a:spcBef>
                <a:defRPr/>
              </a:pPr>
              <a:t>19</a:t>
            </a:fld>
            <a:endParaRPr lang="en-US" altLang="en-US" smtClean="0">
              <a:solidFill>
                <a:prstClr val="black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At a</a:t>
            </a:r>
            <a:r>
              <a:rPr lang="en-GB" baseline="0" dirty="0" smtClean="0"/>
              <a:t> n</a:t>
            </a:r>
            <a:r>
              <a:rPr lang="en-GB" dirty="0" smtClean="0"/>
              <a:t>etwork</a:t>
            </a:r>
            <a:r>
              <a:rPr lang="en-GB" baseline="0" dirty="0" smtClean="0"/>
              <a:t> level, </a:t>
            </a:r>
            <a:r>
              <a:rPr lang="en-GB" dirty="0" smtClean="0"/>
              <a:t>we must design and manage our streets and rail systems so that more active travel becomes part of every journey.</a:t>
            </a:r>
            <a:r>
              <a:rPr lang="en-GB" baseline="0" dirty="0" smtClean="0"/>
              <a:t> We are not trying to get people to cycle from Dagenham to Heathrow. But we can enable them to walk or cycle for part of a journey, for example by providing good quality cycle parking at train stations. </a:t>
            </a:r>
          </a:p>
          <a:p>
            <a:endParaRPr lang="en-GB" baseline="0" dirty="0" smtClean="0"/>
          </a:p>
          <a:p>
            <a:r>
              <a:rPr lang="en-GB" baseline="0" dirty="0" smtClean="0"/>
              <a:t>This recently opened cycle hub at Leyton station, for example, </a:t>
            </a:r>
            <a:r>
              <a:rPr lang="en-GB" b="0" baseline="0" dirty="0" smtClean="0"/>
              <a:t>provides </a:t>
            </a:r>
            <a:r>
              <a:rPr lang="en-GB" dirty="0"/>
              <a:t>safe and secure parking for 156 bikes and enabling people to cycle as part of a longer journey or commute. </a:t>
            </a:r>
            <a:endParaRPr lang="en-GB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433BA8-BC8D-46CB-9179-93E67704CB8C}" type="slidenum">
              <a:rPr lang="en-GB" smtClean="0">
                <a:solidFill>
                  <a:prstClr val="black"/>
                </a:solidFill>
              </a:rPr>
              <a:pPr/>
              <a:t>20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128568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B05456B-87C0-4877-9D5E-6014B9FCBF92}" type="slidenum">
              <a:rPr lang="en-GB" smtClean="0"/>
              <a:pPr>
                <a:defRPr/>
              </a:pPr>
              <a:t>21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2164021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B05456B-87C0-4877-9D5E-6014B9FCBF92}" type="slidenum">
              <a:rPr lang="en-GB" smtClean="0"/>
              <a:pPr>
                <a:defRPr/>
              </a:pPr>
              <a:t>22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244720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B05456B-87C0-4877-9D5E-6014B9FCBF92}" type="slidenum">
              <a:rPr lang="en-GB" smtClean="0"/>
              <a:pPr>
                <a:defRPr/>
              </a:pPr>
              <a:t>23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6485533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B05456B-87C0-4877-9D5E-6014B9FCBF92}" type="slidenum">
              <a:rPr lang="en-GB" smtClean="0"/>
              <a:pPr>
                <a:defRPr/>
              </a:pPr>
              <a:t>24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256611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8393113" y="6237288"/>
            <a:ext cx="914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/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endParaRPr lang="en-US"/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8402638" y="6149975"/>
            <a:ext cx="914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/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457200" y="200767"/>
            <a:ext cx="8229600" cy="1739092"/>
          </a:xfrm>
          <a:prstGeom prst="rect">
            <a:avLst/>
          </a:prstGeom>
        </p:spPr>
        <p:txBody>
          <a:bodyPr/>
          <a:lstStyle>
            <a:lvl1pPr algn="l">
              <a:defRPr lang="en-US" sz="4000" b="1" i="0" kern="1200" cap="all" spc="500" smtClean="0">
                <a:solidFill>
                  <a:schemeClr val="bg1"/>
                </a:solidFill>
                <a:latin typeface="Helvetica"/>
                <a:ea typeface="Geneva" charset="0"/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1696291"/>
            <a:ext cx="8229600" cy="224622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800" kern="1200" spc="150" baseline="0">
                <a:solidFill>
                  <a:schemeClr val="bg1"/>
                </a:solidFill>
                <a:latin typeface="Helvetica"/>
                <a:cs typeface="Aria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66315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lanning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U:\Policy Advisor\Other\Slide Break Map.png"/>
          <p:cNvPicPr>
            <a:picLocks noChangeAspect="1" noChangeArrowheads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-2949" y="5"/>
            <a:ext cx="9146950" cy="68602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Rectangle 19"/>
          <p:cNvSpPr/>
          <p:nvPr userDrawn="1"/>
        </p:nvSpPr>
        <p:spPr bwMode="auto">
          <a:xfrm>
            <a:off x="-2949" y="4143381"/>
            <a:ext cx="9146951" cy="1800225"/>
          </a:xfrm>
          <a:prstGeom prst="rect">
            <a:avLst/>
          </a:prstGeom>
          <a:solidFill>
            <a:schemeClr val="bg1">
              <a:alpha val="6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914400" eaLnBrk="0" hangingPunct="0"/>
            <a:endParaRPr lang="en-GB">
              <a:solidFill>
                <a:srgbClr val="0019A8"/>
              </a:solidFill>
              <a:latin typeface="Arial" pitchFamily="100" charset="0"/>
              <a:ea typeface="ＭＳ Ｐゴシック"/>
            </a:endParaRPr>
          </a:p>
        </p:txBody>
      </p:sp>
      <p:sp>
        <p:nvSpPr>
          <p:cNvPr id="7" name="Rectangle 6"/>
          <p:cNvSpPr/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defTabSz="914400" eaLnBrk="0" hangingPunct="0">
              <a:defRPr/>
            </a:pPr>
            <a:endParaRPr lang="en-GB" dirty="0">
              <a:solidFill>
                <a:srgbClr val="0019A8"/>
              </a:solidFill>
              <a:latin typeface="Arial" pitchFamily="100" charset="0"/>
              <a:ea typeface="ＭＳ Ｐゴシック" pitchFamily="50" charset="-128"/>
            </a:endParaRPr>
          </a:p>
        </p:txBody>
      </p:sp>
      <p:sp>
        <p:nvSpPr>
          <p:cNvPr id="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540000" y="5287717"/>
            <a:ext cx="6120000" cy="315089"/>
          </a:xfrm>
        </p:spPr>
        <p:txBody>
          <a:bodyPr anchor="ctr"/>
          <a:lstStyle>
            <a:lvl1pPr marL="0" indent="0" algn="l">
              <a:buFontTx/>
              <a:buNone/>
              <a:defRPr sz="24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subtitle style</a:t>
            </a:r>
            <a:endParaRPr lang="en-GB" dirty="0"/>
          </a:p>
        </p:txBody>
      </p:sp>
      <p:sp>
        <p:nvSpPr>
          <p:cNvPr id="1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540000" y="4458264"/>
            <a:ext cx="8064000" cy="573621"/>
          </a:xfrm>
        </p:spPr>
        <p:txBody>
          <a:bodyPr>
            <a:normAutofit/>
          </a:bodyPr>
          <a:lstStyle>
            <a:lvl1pPr algn="l">
              <a:defRPr sz="3600">
                <a:solidFill>
                  <a:schemeClr val="bg2"/>
                </a:solidFill>
                <a:latin typeface="NJFont Medium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pic>
        <p:nvPicPr>
          <p:cNvPr id="11" name="Picture 4" descr="U:\Policy Advisor\Other\Planning_Logo.png"/>
          <p:cNvPicPr>
            <a:picLocks noChangeAspect="1" noChangeArrowheads="1"/>
          </p:cNvPicPr>
          <p:nvPr userDrawn="1"/>
        </p:nvPicPr>
        <p:blipFill rotWithShape="1">
          <a:blip r:embed="rId3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1574"/>
          <a:stretch/>
        </p:blipFill>
        <p:spPr bwMode="auto">
          <a:xfrm>
            <a:off x="6928930" y="5186945"/>
            <a:ext cx="1704533" cy="5210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35600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xternal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U:\T001-13924.jpg"/>
          <p:cNvPicPr>
            <a:picLocks noChangeAspect="1" noChangeArrowheads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1" name="Rectangle 10"/>
          <p:cNvSpPr/>
          <p:nvPr userDrawn="1"/>
        </p:nvSpPr>
        <p:spPr bwMode="auto">
          <a:xfrm>
            <a:off x="-2949" y="4143381"/>
            <a:ext cx="9146951" cy="1800225"/>
          </a:xfrm>
          <a:prstGeom prst="rect">
            <a:avLst/>
          </a:prstGeom>
          <a:solidFill>
            <a:schemeClr val="bg1">
              <a:alpha val="8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914400" eaLnBrk="0" hangingPunct="0"/>
            <a:endParaRPr lang="en-GB">
              <a:solidFill>
                <a:srgbClr val="0019A8"/>
              </a:solidFill>
              <a:latin typeface="Arial" pitchFamily="100" charset="0"/>
              <a:ea typeface="ＭＳ Ｐゴシック"/>
            </a:endParaRPr>
          </a:p>
        </p:txBody>
      </p:sp>
      <p:sp>
        <p:nvSpPr>
          <p:cNvPr id="12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540000" y="5287717"/>
            <a:ext cx="6120000" cy="315089"/>
          </a:xfrm>
        </p:spPr>
        <p:txBody>
          <a:bodyPr anchor="ctr"/>
          <a:lstStyle>
            <a:lvl1pPr marL="0" indent="0" algn="l">
              <a:buFontTx/>
              <a:buNone/>
              <a:defRPr sz="24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subtitle style</a:t>
            </a:r>
            <a:endParaRPr lang="en-GB" dirty="0"/>
          </a:p>
        </p:txBody>
      </p:sp>
      <p:sp>
        <p:nvSpPr>
          <p:cNvPr id="13" name="Rectangle 2"/>
          <p:cNvSpPr>
            <a:spLocks noGrp="1" noChangeArrowheads="1"/>
          </p:cNvSpPr>
          <p:nvPr>
            <p:ph type="ctrTitle"/>
          </p:nvPr>
        </p:nvSpPr>
        <p:spPr>
          <a:xfrm>
            <a:off x="540000" y="4458264"/>
            <a:ext cx="8064000" cy="573621"/>
          </a:xfrm>
        </p:spPr>
        <p:txBody>
          <a:bodyPr>
            <a:normAutofit/>
          </a:bodyPr>
          <a:lstStyle>
            <a:lvl1pPr algn="l">
              <a:defRPr sz="3600">
                <a:solidFill>
                  <a:schemeClr val="bg2"/>
                </a:solidFill>
                <a:latin typeface="NJFont Medium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7" name="Rectangle 6"/>
          <p:cNvSpPr/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defTabSz="914400" eaLnBrk="0" hangingPunct="0">
              <a:defRPr/>
            </a:pPr>
            <a:endParaRPr lang="en-GB" dirty="0">
              <a:solidFill>
                <a:srgbClr val="0019A8"/>
              </a:solidFill>
              <a:latin typeface="Arial" pitchFamily="100" charset="0"/>
              <a:ea typeface="ＭＳ Ｐゴシック" pitchFamily="50" charset="-128"/>
            </a:endParaRPr>
          </a:p>
        </p:txBody>
      </p:sp>
      <p:pic>
        <p:nvPicPr>
          <p:cNvPr id="17" name="Picture 16" descr="TfL_Branding.png"/>
          <p:cNvPicPr>
            <a:picLocks noChangeAspect="1"/>
          </p:cNvPicPr>
          <p:nvPr userDrawn="1"/>
        </p:nvPicPr>
        <p:blipFill rotWithShape="1">
          <a:blip r:embed="rId3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934200" y="5182669"/>
            <a:ext cx="1677600" cy="5283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8656801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_Brea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accent5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144000" tIns="108000" rIns="144000" bIns="108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400" eaLnBrk="0" hangingPunct="0"/>
            <a:endParaRPr lang="en-GB" sz="2200" dirty="0" err="1">
              <a:solidFill>
                <a:srgbClr val="FFFFFF"/>
              </a:solidFill>
              <a:latin typeface="NJFont Light" panose="020B0303020304020204" pitchFamily="34" charset="0"/>
              <a:ea typeface="ＭＳ Ｐゴシック"/>
            </a:endParaRPr>
          </a:p>
        </p:txBody>
      </p:sp>
      <p:sp>
        <p:nvSpPr>
          <p:cNvPr id="5" name="Rectangle 2"/>
          <p:cNvSpPr>
            <a:spLocks noGrp="1" noChangeArrowheads="1"/>
          </p:cNvSpPr>
          <p:nvPr>
            <p:ph type="ctrTitle"/>
          </p:nvPr>
        </p:nvSpPr>
        <p:spPr>
          <a:xfrm>
            <a:off x="540000" y="3102862"/>
            <a:ext cx="8064000" cy="2539336"/>
          </a:xfrm>
        </p:spPr>
        <p:txBody>
          <a:bodyPr anchor="t">
            <a:normAutofit/>
          </a:bodyPr>
          <a:lstStyle>
            <a:lvl1pPr algn="l">
              <a:defRPr sz="5400">
                <a:solidFill>
                  <a:schemeClr val="bg1"/>
                </a:solidFill>
                <a:latin typeface="NJFont Medium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360222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ustom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 userDrawn="1"/>
        </p:nvSpPr>
        <p:spPr bwMode="auto">
          <a:xfrm>
            <a:off x="1" y="0"/>
            <a:ext cx="9144000" cy="6858000"/>
          </a:xfrm>
          <a:prstGeom prst="rect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144000" tIns="108000" rIns="144000" bIns="10800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914400" eaLnBrk="0" hangingPunct="0"/>
            <a:endParaRPr lang="en-GB" sz="2000" dirty="0">
              <a:solidFill>
                <a:srgbClr val="FFFFFF"/>
              </a:solidFill>
              <a:latin typeface="NJFont Light" panose="020B0303020304020204" pitchFamily="34" charset="0"/>
              <a:ea typeface="ＭＳ Ｐゴシック"/>
            </a:endParaRPr>
          </a:p>
        </p:txBody>
      </p:sp>
      <p:sp>
        <p:nvSpPr>
          <p:cNvPr id="18" name="TextBox 17"/>
          <p:cNvSpPr txBox="1"/>
          <p:nvPr userDrawn="1"/>
        </p:nvSpPr>
        <p:spPr>
          <a:xfrm rot="19380000">
            <a:off x="2556850" y="3182782"/>
            <a:ext cx="4030304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 defTabSz="914400"/>
            <a:r>
              <a:rPr lang="en-GB" sz="3200" dirty="0">
                <a:solidFill>
                  <a:srgbClr val="FFFFFF"/>
                </a:solidFill>
                <a:latin typeface="NJFont Book"/>
                <a:ea typeface="ＭＳ Ｐゴシック"/>
              </a:rPr>
              <a:t>CROP IMAGE TO 4:3</a:t>
            </a:r>
          </a:p>
        </p:txBody>
      </p:sp>
      <p:cxnSp>
        <p:nvCxnSpPr>
          <p:cNvPr id="19" name="Straight Arrow Connector 18"/>
          <p:cNvCxnSpPr>
            <a:stCxn id="18" idx="1"/>
          </p:cNvCxnSpPr>
          <p:nvPr userDrawn="1"/>
        </p:nvCxnSpPr>
        <p:spPr bwMode="auto">
          <a:xfrm flipH="1">
            <a:off x="4" y="4641750"/>
            <a:ext cx="2962624" cy="221625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0" name="Straight Arrow Connector 19"/>
          <p:cNvCxnSpPr>
            <a:stCxn id="18" idx="3"/>
          </p:cNvCxnSpPr>
          <p:nvPr userDrawn="1"/>
        </p:nvCxnSpPr>
        <p:spPr bwMode="auto">
          <a:xfrm flipV="1">
            <a:off x="6181372" y="5"/>
            <a:ext cx="2962628" cy="2216247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3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endParaRPr lang="en-GB"/>
          </a:p>
        </p:txBody>
      </p:sp>
      <p:sp>
        <p:nvSpPr>
          <p:cNvPr id="7" name="Rectangle 6"/>
          <p:cNvSpPr/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defTabSz="914400" eaLnBrk="0" hangingPunct="0">
              <a:defRPr/>
            </a:pPr>
            <a:endParaRPr lang="en-GB" dirty="0">
              <a:solidFill>
                <a:srgbClr val="0019A8"/>
              </a:solidFill>
              <a:latin typeface="Arial" pitchFamily="100" charset="0"/>
              <a:ea typeface="ＭＳ Ｐゴシック" pitchFamily="50" charset="-128"/>
            </a:endParaRPr>
          </a:p>
        </p:txBody>
      </p:sp>
      <p:sp>
        <p:nvSpPr>
          <p:cNvPr id="1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540000" y="5287717"/>
            <a:ext cx="6120000" cy="315089"/>
          </a:xfrm>
        </p:spPr>
        <p:txBody>
          <a:bodyPr anchor="ctr"/>
          <a:lstStyle>
            <a:lvl1pPr marL="0" indent="0" algn="l">
              <a:buFontTx/>
              <a:buNone/>
              <a:defRPr sz="24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subtitle style</a:t>
            </a:r>
            <a:endParaRPr lang="en-GB" dirty="0"/>
          </a:p>
        </p:txBody>
      </p:sp>
      <p:sp>
        <p:nvSpPr>
          <p:cNvPr id="1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540000" y="4458264"/>
            <a:ext cx="8064000" cy="573621"/>
          </a:xfrm>
        </p:spPr>
        <p:txBody>
          <a:bodyPr>
            <a:normAutofit/>
          </a:bodyPr>
          <a:lstStyle>
            <a:lvl1pPr algn="l">
              <a:defRPr sz="3600">
                <a:solidFill>
                  <a:schemeClr val="bg2"/>
                </a:solidFill>
                <a:latin typeface="NJFont Medium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554820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Standard Marg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0000" y="0"/>
            <a:ext cx="8064000" cy="1152000"/>
          </a:xfrm>
        </p:spPr>
        <p:txBody>
          <a:bodyPr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0000" y="1081900"/>
            <a:ext cx="8064000" cy="5328000"/>
          </a:xfrm>
        </p:spPr>
        <p:txBody>
          <a:bodyPr/>
          <a:lstStyle>
            <a:lvl1pPr>
              <a:defRPr sz="2200">
                <a:solidFill>
                  <a:schemeClr val="tx1"/>
                </a:solidFill>
              </a:defRPr>
            </a:lvl1pPr>
            <a:lvl2pPr>
              <a:defRPr sz="2000">
                <a:solidFill>
                  <a:schemeClr val="tx1"/>
                </a:solidFill>
              </a:defRPr>
            </a:lvl2pPr>
            <a:lvl3pPr>
              <a:defRPr sz="2000">
                <a:solidFill>
                  <a:schemeClr val="tx1"/>
                </a:solidFill>
              </a:defRPr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6" name="Slide Number Placeholder 11"/>
          <p:cNvSpPr>
            <a:spLocks noGrp="1"/>
          </p:cNvSpPr>
          <p:nvPr>
            <p:ph type="sldNum" sz="quarter" idx="10"/>
          </p:nvPr>
        </p:nvSpPr>
        <p:spPr>
          <a:xfrm>
            <a:off x="3505200" y="6428123"/>
            <a:ext cx="2133600" cy="414337"/>
          </a:xfr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821178A4-F372-4D1D-AAB1-15E53FBAAEC7}" type="slidenum">
              <a:rPr lang="en-GB" smtClean="0">
                <a:solidFill>
                  <a:srgbClr val="868F98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868F9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9625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0000" y="0"/>
            <a:ext cx="8064000" cy="1152000"/>
          </a:xfrm>
        </p:spPr>
        <p:txBody>
          <a:bodyPr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40000" y="1081900"/>
            <a:ext cx="3960000" cy="5328000"/>
          </a:xfrm>
        </p:spPr>
        <p:txBody>
          <a:bodyPr/>
          <a:lstStyle>
            <a:lvl1pPr>
              <a:defRPr sz="2200">
                <a:solidFill>
                  <a:schemeClr val="tx1"/>
                </a:solidFill>
              </a:defRPr>
            </a:lvl1pPr>
            <a:lvl2pPr>
              <a:defRPr sz="2000">
                <a:solidFill>
                  <a:schemeClr val="tx1"/>
                </a:solidFill>
              </a:defRPr>
            </a:lvl2pPr>
            <a:lvl3pPr>
              <a:defRPr sz="2000">
                <a:solidFill>
                  <a:schemeClr val="tx1"/>
                </a:solidFill>
              </a:defRPr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4000" y="1081900"/>
            <a:ext cx="3960000" cy="5328000"/>
          </a:xfrm>
        </p:spPr>
        <p:txBody>
          <a:bodyPr/>
          <a:lstStyle>
            <a:lvl1pPr>
              <a:defRPr sz="2200">
                <a:solidFill>
                  <a:schemeClr val="tx1"/>
                </a:solidFill>
              </a:defRPr>
            </a:lvl1pPr>
            <a:lvl2pPr>
              <a:defRPr sz="2000">
                <a:solidFill>
                  <a:schemeClr val="tx1"/>
                </a:solidFill>
              </a:defRPr>
            </a:lvl2pPr>
            <a:lvl3pPr>
              <a:defRPr sz="2000">
                <a:solidFill>
                  <a:schemeClr val="tx1"/>
                </a:solidFill>
              </a:defRPr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5" name="Slide Number Placeholder 1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3564A2-B7E1-47FF-A602-23F69025E2A1}" type="slidenum">
              <a:rPr lang="en-GB">
                <a:solidFill>
                  <a:srgbClr val="868F98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868F9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28085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Large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0000" y="-1"/>
            <a:ext cx="8064000" cy="1440000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0000" y="1343026"/>
            <a:ext cx="8064000" cy="5082974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4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" name="Slide Number Placeholder 1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1178A4-F372-4D1D-AAB1-15E53FBAAEC7}" type="slidenum">
              <a:rPr lang="en-GB">
                <a:solidFill>
                  <a:srgbClr val="868F98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868F9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09993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Large Text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0000" y="-1"/>
            <a:ext cx="8064000" cy="1440000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0000" y="1343026"/>
            <a:ext cx="3959992" cy="5082974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4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" name="Slide Number Placeholder 1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1178A4-F372-4D1D-AAB1-15E53FBAAEC7}" type="slidenum">
              <a:rPr lang="en-GB">
                <a:solidFill>
                  <a:srgbClr val="868F98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868F98"/>
              </a:solidFill>
            </a:endParaRPr>
          </a:p>
        </p:txBody>
      </p:sp>
      <p:sp>
        <p:nvSpPr>
          <p:cNvPr id="5" name="Content Placeholder 2"/>
          <p:cNvSpPr>
            <a:spLocks noGrp="1"/>
          </p:cNvSpPr>
          <p:nvPr>
            <p:ph idx="11"/>
          </p:nvPr>
        </p:nvSpPr>
        <p:spPr>
          <a:xfrm>
            <a:off x="4644009" y="1343026"/>
            <a:ext cx="3959992" cy="5082974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4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2487687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Narrow Marg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000" y="0"/>
            <a:ext cx="8424000" cy="1152000"/>
          </a:xfrm>
        </p:spPr>
        <p:txBody>
          <a:bodyPr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2000" y="1081900"/>
            <a:ext cx="8424000" cy="5328000"/>
          </a:xfrm>
        </p:spPr>
        <p:txBody>
          <a:bodyPr/>
          <a:lstStyle>
            <a:lvl1pPr>
              <a:defRPr sz="2200">
                <a:solidFill>
                  <a:schemeClr val="tx1"/>
                </a:solidFill>
              </a:defRPr>
            </a:lvl1pPr>
            <a:lvl2pPr>
              <a:defRPr sz="2000">
                <a:solidFill>
                  <a:schemeClr val="tx1"/>
                </a:solidFill>
              </a:defRPr>
            </a:lvl2pPr>
            <a:lvl3pPr>
              <a:defRPr sz="2000">
                <a:solidFill>
                  <a:schemeClr val="tx1"/>
                </a:solidFill>
              </a:defRPr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" name="Slide Number Placeholder 11"/>
          <p:cNvSpPr>
            <a:spLocks noGrp="1"/>
          </p:cNvSpPr>
          <p:nvPr>
            <p:ph type="sldNum" sz="quarter" idx="10"/>
          </p:nvPr>
        </p:nvSpPr>
        <p:spPr>
          <a:xfrm>
            <a:off x="3505200" y="6434144"/>
            <a:ext cx="2133600" cy="414337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21178A4-F372-4D1D-AAB1-15E53FBAAEC7}" type="slidenum">
              <a:rPr lang="en-GB">
                <a:solidFill>
                  <a:srgbClr val="868F98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868F9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51900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Half Imag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 bwMode="auto">
          <a:xfrm>
            <a:off x="4572000" y="0"/>
            <a:ext cx="4572000" cy="6858000"/>
          </a:xfrm>
          <a:prstGeom prst="rect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144000" tIns="108000" rIns="144000" bIns="10800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914400" eaLnBrk="0" hangingPunct="0"/>
            <a:endParaRPr lang="en-GB" sz="2000" dirty="0">
              <a:solidFill>
                <a:srgbClr val="FFFFFF"/>
              </a:solidFill>
              <a:latin typeface="NJFont Light" panose="020B0303020304020204" pitchFamily="34" charset="0"/>
              <a:ea typeface="ＭＳ Ｐゴシック"/>
            </a:endParaRPr>
          </a:p>
        </p:txBody>
      </p:sp>
      <p:sp>
        <p:nvSpPr>
          <p:cNvPr id="9" name="TextBox 8"/>
          <p:cNvSpPr txBox="1"/>
          <p:nvPr userDrawn="1"/>
        </p:nvSpPr>
        <p:spPr>
          <a:xfrm rot="18181032">
            <a:off x="4931721" y="3182785"/>
            <a:ext cx="3843039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 defTabSz="914400"/>
            <a:r>
              <a:rPr lang="en-GB" sz="3200" dirty="0">
                <a:solidFill>
                  <a:srgbClr val="FFFFFF"/>
                </a:solidFill>
                <a:latin typeface="NJFont Book"/>
                <a:ea typeface="ＭＳ Ｐゴシック"/>
              </a:rPr>
              <a:t>CROP IMAGE TO 2:3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001" y="0"/>
            <a:ext cx="3878475" cy="1152000"/>
          </a:xfrm>
        </p:spPr>
        <p:txBody>
          <a:bodyPr>
            <a:normAutofit/>
          </a:bodyPr>
          <a:lstStyle>
            <a:lvl1pPr>
              <a:defRPr lang="en-US" dirty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001" y="1081316"/>
            <a:ext cx="3878475" cy="5328000"/>
          </a:xfrm>
        </p:spPr>
        <p:txBody>
          <a:bodyPr/>
          <a:lstStyle>
            <a:lvl1pPr>
              <a:defRPr sz="2200">
                <a:solidFill>
                  <a:schemeClr val="tx1"/>
                </a:solidFill>
              </a:defRPr>
            </a:lvl1pPr>
            <a:lvl2pPr>
              <a:defRPr sz="2000">
                <a:solidFill>
                  <a:schemeClr val="tx1"/>
                </a:solidFill>
              </a:defRPr>
            </a:lvl2pPr>
            <a:lvl3pPr>
              <a:defRPr sz="2000">
                <a:solidFill>
                  <a:schemeClr val="tx1"/>
                </a:solidFill>
              </a:defRPr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5" name="Slide Number Placeholder 11"/>
          <p:cNvSpPr>
            <a:spLocks noGrp="1"/>
          </p:cNvSpPr>
          <p:nvPr>
            <p:ph type="sldNum" sz="quarter" idx="10"/>
          </p:nvPr>
        </p:nvSpPr>
        <p:spPr>
          <a:xfrm>
            <a:off x="1214437" y="6434481"/>
            <a:ext cx="2133600" cy="414337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3564A2-B7E1-47FF-A602-23F69025E2A1}" type="slidenum">
              <a:rPr lang="en-GB">
                <a:solidFill>
                  <a:srgbClr val="868F98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868F98"/>
              </a:solidFill>
            </a:endParaRPr>
          </a:p>
        </p:txBody>
      </p:sp>
      <p:cxnSp>
        <p:nvCxnSpPr>
          <p:cNvPr id="11" name="Straight Arrow Connector 10"/>
          <p:cNvCxnSpPr>
            <a:stCxn id="9" idx="1"/>
          </p:cNvCxnSpPr>
          <p:nvPr userDrawn="1"/>
        </p:nvCxnSpPr>
        <p:spPr bwMode="auto">
          <a:xfrm flipH="1">
            <a:off x="4562485" y="5040214"/>
            <a:ext cx="1243738" cy="1817791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4" name="Straight Arrow Connector 13"/>
          <p:cNvCxnSpPr>
            <a:stCxn id="9" idx="3"/>
          </p:cNvCxnSpPr>
          <p:nvPr userDrawn="1"/>
        </p:nvCxnSpPr>
        <p:spPr bwMode="auto">
          <a:xfrm flipV="1">
            <a:off x="7900259" y="11"/>
            <a:ext cx="1243743" cy="181778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7" name="Picture Placeholder 6"/>
          <p:cNvSpPr>
            <a:spLocks noGrp="1"/>
          </p:cNvSpPr>
          <p:nvPr>
            <p:ph type="pic" sz="quarter" idx="11"/>
          </p:nvPr>
        </p:nvSpPr>
        <p:spPr>
          <a:xfrm>
            <a:off x="4572000" y="0"/>
            <a:ext cx="4572000" cy="6858000"/>
          </a:xfr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733345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ull Imag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 bwMode="auto">
          <a:xfrm>
            <a:off x="1" y="0"/>
            <a:ext cx="9144000" cy="6858000"/>
          </a:xfrm>
          <a:prstGeom prst="rect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144000" tIns="108000" rIns="144000" bIns="10800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914400" eaLnBrk="0" hangingPunct="0"/>
            <a:endParaRPr lang="en-GB" sz="2000" dirty="0">
              <a:solidFill>
                <a:srgbClr val="FFFFFF"/>
              </a:solidFill>
              <a:latin typeface="NJFont Light" panose="020B0303020304020204" pitchFamily="34" charset="0"/>
              <a:ea typeface="ＭＳ Ｐゴシック"/>
            </a:endParaRPr>
          </a:p>
        </p:txBody>
      </p:sp>
      <p:sp>
        <p:nvSpPr>
          <p:cNvPr id="10" name="TextBox 9"/>
          <p:cNvSpPr txBox="1"/>
          <p:nvPr userDrawn="1"/>
        </p:nvSpPr>
        <p:spPr>
          <a:xfrm rot="19380000">
            <a:off x="2556850" y="3182782"/>
            <a:ext cx="4030304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 defTabSz="914400"/>
            <a:r>
              <a:rPr lang="en-GB" sz="3200" dirty="0">
                <a:solidFill>
                  <a:srgbClr val="FFFFFF"/>
                </a:solidFill>
                <a:latin typeface="NJFont Book"/>
                <a:ea typeface="ＭＳ Ｐゴシック"/>
              </a:rPr>
              <a:t>CROP IMAGE TO 4:3</a:t>
            </a:r>
          </a:p>
        </p:txBody>
      </p:sp>
      <p:cxnSp>
        <p:nvCxnSpPr>
          <p:cNvPr id="11" name="Straight Arrow Connector 10"/>
          <p:cNvCxnSpPr>
            <a:stCxn id="10" idx="1"/>
          </p:cNvCxnSpPr>
          <p:nvPr userDrawn="1"/>
        </p:nvCxnSpPr>
        <p:spPr bwMode="auto">
          <a:xfrm flipH="1">
            <a:off x="4" y="4641750"/>
            <a:ext cx="2962624" cy="221625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2" name="Straight Arrow Connector 11"/>
          <p:cNvCxnSpPr>
            <a:stCxn id="10" idx="3"/>
          </p:cNvCxnSpPr>
          <p:nvPr userDrawn="1"/>
        </p:nvCxnSpPr>
        <p:spPr bwMode="auto">
          <a:xfrm flipV="1">
            <a:off x="6181372" y="6"/>
            <a:ext cx="2962628" cy="2216246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5238000"/>
            <a:ext cx="9144000" cy="1080000"/>
          </a:xfrm>
          <a:solidFill>
            <a:schemeClr val="bg1">
              <a:alpha val="90000"/>
            </a:schemeClr>
          </a:solidFill>
        </p:spPr>
        <p:txBody>
          <a:bodyPr lIns="360000" rIns="360000">
            <a:normAutofit/>
          </a:bodyPr>
          <a:lstStyle>
            <a:lvl1pPr marL="180975" indent="0">
              <a:defRPr sz="28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83218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0000" y="0"/>
            <a:ext cx="8064000" cy="1152000"/>
          </a:xfrm>
        </p:spPr>
        <p:txBody>
          <a:bodyPr>
            <a:norm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Slide Number Placeholder 1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FADC1F-7E5D-4853-8BF8-6D155898B839}" type="slidenum">
              <a:rPr lang="en-GB">
                <a:solidFill>
                  <a:srgbClr val="868F98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868F9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95328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1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ctr">
              <a:defRPr sz="1200" smtClean="0">
                <a:solidFill>
                  <a:schemeClr val="tx2"/>
                </a:solidFill>
                <a:latin typeface="NJFont Book" pitchFamily="34" charset="0"/>
              </a:defRPr>
            </a:lvl1pPr>
          </a:lstStyle>
          <a:p>
            <a:pPr>
              <a:defRPr/>
            </a:pPr>
            <a:fld id="{531EE603-362B-4D76-835A-5C77365AD06F}" type="slidenum">
              <a:rPr lang="en-GB">
                <a:solidFill>
                  <a:srgbClr val="868F98"/>
                </a:solidFill>
              </a:rPr>
              <a:pPr>
                <a:defRPr/>
              </a:pPr>
              <a:t>‹#›</a:t>
            </a:fld>
            <a:endParaRPr lang="en-GB" dirty="0">
              <a:solidFill>
                <a:srgbClr val="868F9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97633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clusion/Contacts/Ques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2" descr="U:\Policy Advisor\Other\City Hall.jpg"/>
          <p:cNvPicPr>
            <a:picLocks noChangeAspect="1" noChangeArrowheads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Rectangle 15"/>
          <p:cNvSpPr/>
          <p:nvPr userDrawn="1"/>
        </p:nvSpPr>
        <p:spPr bwMode="auto">
          <a:xfrm>
            <a:off x="0" y="1160463"/>
            <a:ext cx="9144000" cy="4537074"/>
          </a:xfrm>
          <a:prstGeom prst="rect">
            <a:avLst/>
          </a:prstGeom>
          <a:solidFill>
            <a:schemeClr val="bg1">
              <a:alpha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144000" tIns="108000" rIns="144000" bIns="108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400" eaLnBrk="0" hangingPunct="0"/>
            <a:endParaRPr lang="en-GB" sz="2200" dirty="0" err="1">
              <a:solidFill>
                <a:srgbClr val="FFFFFF"/>
              </a:solidFill>
              <a:latin typeface="NJFont Light" panose="020B0303020304020204" pitchFamily="34" charset="0"/>
              <a:ea typeface="ＭＳ Ｐゴシック"/>
            </a:endParaRPr>
          </a:p>
        </p:txBody>
      </p:sp>
      <p:sp>
        <p:nvSpPr>
          <p:cNvPr id="17" name="Title 1"/>
          <p:cNvSpPr>
            <a:spLocks noGrp="1"/>
          </p:cNvSpPr>
          <p:nvPr>
            <p:ph type="title"/>
          </p:nvPr>
        </p:nvSpPr>
        <p:spPr>
          <a:xfrm>
            <a:off x="540000" y="1918514"/>
            <a:ext cx="8064000" cy="718398"/>
          </a:xfrm>
        </p:spPr>
        <p:txBody>
          <a:bodyPr>
            <a:normAutofit/>
          </a:bodyPr>
          <a:lstStyle>
            <a:lvl1pPr algn="ctr">
              <a:defRPr sz="4400">
                <a:latin typeface="NJFont Medium" panose="020B0603020304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18" name="Picture 16" descr="TfL_Branding.png"/>
          <p:cNvPicPr>
            <a:picLocks noChangeAspect="1"/>
          </p:cNvPicPr>
          <p:nvPr userDrawn="1"/>
        </p:nvPicPr>
        <p:blipFill>
          <a:blip r:embed="rId3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505474" y="4585088"/>
            <a:ext cx="2133056" cy="6345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Text Placeholder 11"/>
          <p:cNvSpPr>
            <a:spLocks noGrp="1"/>
          </p:cNvSpPr>
          <p:nvPr>
            <p:ph type="body" sz="quarter" idx="10"/>
          </p:nvPr>
        </p:nvSpPr>
        <p:spPr>
          <a:xfrm>
            <a:off x="539554" y="2636912"/>
            <a:ext cx="8064698" cy="1761640"/>
          </a:xfrm>
        </p:spPr>
        <p:txBody>
          <a:bodyPr anchor="ctr"/>
          <a:lstStyle>
            <a:lvl1pPr marL="0" indent="0" algn="ctr">
              <a:spcBef>
                <a:spcPts val="0"/>
              </a:spcBef>
              <a:buNone/>
              <a:defRPr sz="2800"/>
            </a:lvl1pPr>
            <a:lvl4pPr marL="1371600" indent="0">
              <a:buNone/>
              <a:defRPr/>
            </a:lvl4pPr>
          </a:lstStyle>
          <a:p>
            <a:pPr lvl="0"/>
            <a:r>
              <a:rPr lang="en-US" dirty="0"/>
              <a:t>Click to edit Master text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882621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 for copy/pasting layouts 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73171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Section_Brea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accent5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144000" tIns="108000" rIns="144000" bIns="108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400" eaLnBrk="0" hangingPunct="0"/>
            <a:endParaRPr lang="en-GB" sz="2200" dirty="0" err="1">
              <a:solidFill>
                <a:srgbClr val="FFFFFF"/>
              </a:solidFill>
              <a:latin typeface="NJFont Light" panose="020B0303020304020204" pitchFamily="34" charset="0"/>
              <a:ea typeface="ＭＳ Ｐゴシック"/>
            </a:endParaRPr>
          </a:p>
        </p:txBody>
      </p:sp>
      <p:sp>
        <p:nvSpPr>
          <p:cNvPr id="5" name="Rectangle 2"/>
          <p:cNvSpPr>
            <a:spLocks noGrp="1" noChangeArrowheads="1"/>
          </p:cNvSpPr>
          <p:nvPr>
            <p:ph type="ctrTitle"/>
          </p:nvPr>
        </p:nvSpPr>
        <p:spPr>
          <a:xfrm>
            <a:off x="540000" y="3102862"/>
            <a:ext cx="8064000" cy="2539336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5400">
                <a:solidFill>
                  <a:schemeClr val="bg1"/>
                </a:solidFill>
                <a:latin typeface="NJFont Medium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824921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pc="140"/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pc="140"/>
            </a:lvl1pPr>
          </a:lstStyle>
          <a:p>
            <a:pPr lvl="0"/>
            <a:r>
              <a:rPr lang="en-GB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731085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pc="140"/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pc="140"/>
            </a:lvl1pPr>
          </a:lstStyle>
          <a:p>
            <a:pPr lvl="0"/>
            <a:r>
              <a:rPr lang="en-GB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587090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05600" y="6356402"/>
            <a:ext cx="2133600" cy="365125"/>
          </a:xfrm>
          <a:prstGeom prst="rect">
            <a:avLst/>
          </a:prstGeom>
        </p:spPr>
        <p:txBody>
          <a:bodyPr/>
          <a:lstStyle>
            <a:lvl1pPr algn="r">
              <a:defRPr sz="1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3134BEE3-505E-4C4E-B203-64058AEA9EA0}" type="slidenum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28176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402"/>
            <a:ext cx="2133600" cy="365125"/>
          </a:xfrm>
          <a:prstGeom prst="rect">
            <a:avLst/>
          </a:prstGeom>
        </p:spPr>
        <p:txBody>
          <a:bodyPr lIns="91440" tIns="45720" rIns="91440" bIns="45720"/>
          <a:lstStyle>
            <a:lvl1pPr>
              <a:defRPr/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 sz="1800" dirty="0">
              <a:solidFill>
                <a:prstClr val="black"/>
              </a:solidFill>
              <a:latin typeface="Calibri"/>
              <a:ea typeface="+mn-ea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402"/>
            <a:ext cx="2895600" cy="365125"/>
          </a:xfrm>
          <a:prstGeom prst="rect">
            <a:avLst/>
          </a:prstGeom>
        </p:spPr>
        <p:txBody>
          <a:bodyPr lIns="91440" tIns="45720" rIns="91440" bIns="45720"/>
          <a:lstStyle>
            <a:lvl1pPr>
              <a:defRPr/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>
              <a:solidFill>
                <a:prstClr val="black"/>
              </a:solidFill>
              <a:latin typeface="Calibri"/>
              <a:ea typeface="+mn-ea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05600" y="6356402"/>
            <a:ext cx="2133600" cy="365125"/>
          </a:xfrm>
          <a:prstGeom prst="rect">
            <a:avLst/>
          </a:prstGeom>
        </p:spPr>
        <p:txBody>
          <a:bodyPr/>
          <a:lstStyle>
            <a:lvl1pPr algn="r">
              <a:defRPr sz="1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3134BEE3-505E-4C4E-B203-64058AEA9EA0}" type="slidenum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75887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1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22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402"/>
            <a:ext cx="2133600" cy="365125"/>
          </a:xfrm>
          <a:prstGeom prst="rect">
            <a:avLst/>
          </a:prstGeom>
        </p:spPr>
        <p:txBody>
          <a:bodyPr lIns="91440" tIns="45720" rIns="91440" bIns="45720"/>
          <a:lstStyle>
            <a:lvl1pPr>
              <a:defRPr/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 sz="1800" dirty="0">
              <a:solidFill>
                <a:prstClr val="black"/>
              </a:solidFill>
              <a:latin typeface="Calibri"/>
              <a:ea typeface="+mn-ea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402"/>
            <a:ext cx="2895600" cy="365125"/>
          </a:xfrm>
          <a:prstGeom prst="rect">
            <a:avLst/>
          </a:prstGeom>
        </p:spPr>
        <p:txBody>
          <a:bodyPr lIns="91440" tIns="45720" rIns="91440" bIns="45720"/>
          <a:lstStyle>
            <a:lvl1pPr>
              <a:defRPr/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>
              <a:solidFill>
                <a:prstClr val="black"/>
              </a:solidFill>
              <a:latin typeface="Calibri"/>
              <a:ea typeface="+mn-ea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05600" y="635640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FA6AB5E3-FBF3-3749-9E78-1FF97C4FECC7}" type="slidenum">
              <a:rPr lang="en-US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83520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45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45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402"/>
            <a:ext cx="2133600" cy="365125"/>
          </a:xfrm>
          <a:prstGeom prst="rect">
            <a:avLst/>
          </a:prstGeom>
        </p:spPr>
        <p:txBody>
          <a:bodyPr lIns="91440" tIns="45720" rIns="91440" bIns="45720"/>
          <a:lstStyle>
            <a:lvl1pPr>
              <a:defRPr/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 sz="1800" dirty="0">
              <a:solidFill>
                <a:prstClr val="black"/>
              </a:solidFill>
              <a:latin typeface="Calibri"/>
              <a:ea typeface="+mn-ea"/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402"/>
            <a:ext cx="2895600" cy="365125"/>
          </a:xfrm>
          <a:prstGeom prst="rect">
            <a:avLst/>
          </a:prstGeom>
        </p:spPr>
        <p:txBody>
          <a:bodyPr lIns="91440" tIns="45720" rIns="91440" bIns="45720"/>
          <a:lstStyle>
            <a:lvl1pPr>
              <a:defRPr/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>
              <a:solidFill>
                <a:prstClr val="black"/>
              </a:solidFill>
              <a:latin typeface="Calibri"/>
              <a:ea typeface="+mn-ea"/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05600" y="635640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D051C101-6A9D-E149-8A15-12FDAD9962C5}" type="slidenum">
              <a:rPr lang="en-US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47354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61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69" y="1535161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6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402"/>
            <a:ext cx="2133600" cy="365125"/>
          </a:xfrm>
          <a:prstGeom prst="rect">
            <a:avLst/>
          </a:prstGeom>
        </p:spPr>
        <p:txBody>
          <a:bodyPr lIns="91440" tIns="45720" rIns="91440" bIns="45720"/>
          <a:lstStyle>
            <a:lvl1pPr>
              <a:defRPr/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 sz="1800" dirty="0">
              <a:solidFill>
                <a:prstClr val="black"/>
              </a:solidFill>
              <a:latin typeface="Calibri"/>
              <a:ea typeface="+mn-ea"/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402"/>
            <a:ext cx="2895600" cy="365125"/>
          </a:xfrm>
          <a:prstGeom prst="rect">
            <a:avLst/>
          </a:prstGeom>
        </p:spPr>
        <p:txBody>
          <a:bodyPr lIns="91440" tIns="45720" rIns="91440" bIns="45720"/>
          <a:lstStyle>
            <a:lvl1pPr>
              <a:defRPr/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>
              <a:solidFill>
                <a:prstClr val="black"/>
              </a:solidFill>
              <a:latin typeface="Calibri"/>
              <a:ea typeface="+mn-ea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05600" y="635640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E4806679-9D7C-1249-80E8-73901288C34A}" type="slidenum">
              <a:rPr lang="en-US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62619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402"/>
            <a:ext cx="2133600" cy="365125"/>
          </a:xfrm>
          <a:prstGeom prst="rect">
            <a:avLst/>
          </a:prstGeom>
        </p:spPr>
        <p:txBody>
          <a:bodyPr lIns="91440" tIns="45720" rIns="91440" bIns="45720"/>
          <a:lstStyle>
            <a:lvl1pPr>
              <a:defRPr/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 sz="1800" dirty="0">
              <a:solidFill>
                <a:prstClr val="black"/>
              </a:solidFill>
              <a:latin typeface="Calibri"/>
              <a:ea typeface="+mn-ea"/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402"/>
            <a:ext cx="2895600" cy="365125"/>
          </a:xfrm>
          <a:prstGeom prst="rect">
            <a:avLst/>
          </a:prstGeom>
        </p:spPr>
        <p:txBody>
          <a:bodyPr lIns="91440" tIns="45720" rIns="91440" bIns="45720"/>
          <a:lstStyle>
            <a:lvl1pPr>
              <a:defRPr/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>
              <a:solidFill>
                <a:prstClr val="black"/>
              </a:solidFill>
              <a:latin typeface="Calibri"/>
              <a:ea typeface="+mn-ea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05600" y="635640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99DEFDA4-F037-CB4D-BFA2-91C1A6B995BB}" type="slidenum">
              <a:rPr lang="en-US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60630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402"/>
            <a:ext cx="2133600" cy="365125"/>
          </a:xfrm>
          <a:prstGeom prst="rect">
            <a:avLst/>
          </a:prstGeom>
        </p:spPr>
        <p:txBody>
          <a:bodyPr lIns="91440" tIns="45720" rIns="91440" bIns="45720"/>
          <a:lstStyle>
            <a:lvl1pPr>
              <a:defRPr/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 sz="1800" dirty="0">
              <a:solidFill>
                <a:prstClr val="black"/>
              </a:solidFill>
              <a:latin typeface="Calibri"/>
              <a:ea typeface="+mn-ea"/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402"/>
            <a:ext cx="2895600" cy="365125"/>
          </a:xfrm>
          <a:prstGeom prst="rect">
            <a:avLst/>
          </a:prstGeom>
        </p:spPr>
        <p:txBody>
          <a:bodyPr lIns="91440" tIns="45720" rIns="91440" bIns="45720"/>
          <a:lstStyle>
            <a:lvl1pPr>
              <a:defRPr/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>
              <a:solidFill>
                <a:prstClr val="black"/>
              </a:solidFill>
              <a:latin typeface="Calibri"/>
              <a:ea typeface="+mn-ea"/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05600" y="635640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2A9EA7A1-AFF6-E74E-AA57-C817563DCFDC}" type="slidenum">
              <a:rPr lang="en-US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34407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19" y="273093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313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19" y="1435124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402"/>
            <a:ext cx="2133600" cy="365125"/>
          </a:xfrm>
          <a:prstGeom prst="rect">
            <a:avLst/>
          </a:prstGeom>
        </p:spPr>
        <p:txBody>
          <a:bodyPr lIns="91440" tIns="45720" rIns="91440" bIns="45720"/>
          <a:lstStyle>
            <a:lvl1pPr>
              <a:defRPr/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 sz="1800" dirty="0">
              <a:solidFill>
                <a:prstClr val="black"/>
              </a:solidFill>
              <a:latin typeface="Calibri"/>
              <a:ea typeface="+mn-ea"/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402"/>
            <a:ext cx="2895600" cy="365125"/>
          </a:xfrm>
          <a:prstGeom prst="rect">
            <a:avLst/>
          </a:prstGeom>
        </p:spPr>
        <p:txBody>
          <a:bodyPr lIns="91440" tIns="45720" rIns="91440" bIns="45720"/>
          <a:lstStyle>
            <a:lvl1pPr>
              <a:defRPr/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>
              <a:solidFill>
                <a:prstClr val="black"/>
              </a:solidFill>
              <a:latin typeface="Calibri"/>
              <a:ea typeface="+mn-ea"/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05600" y="635640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B4D4F4A3-31C6-EE48-8A3F-33FA4BE569B4}" type="slidenum">
              <a:rPr lang="en-US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01757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51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601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402"/>
            <a:ext cx="2133600" cy="365125"/>
          </a:xfrm>
          <a:prstGeom prst="rect">
            <a:avLst/>
          </a:prstGeom>
        </p:spPr>
        <p:txBody>
          <a:bodyPr lIns="91440" tIns="45720" rIns="91440" bIns="45720"/>
          <a:lstStyle>
            <a:lvl1pPr>
              <a:defRPr/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 sz="1800" dirty="0">
              <a:solidFill>
                <a:prstClr val="black"/>
              </a:solidFill>
              <a:latin typeface="Calibri"/>
              <a:ea typeface="+mn-ea"/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402"/>
            <a:ext cx="2895600" cy="365125"/>
          </a:xfrm>
          <a:prstGeom prst="rect">
            <a:avLst/>
          </a:prstGeom>
        </p:spPr>
        <p:txBody>
          <a:bodyPr lIns="91440" tIns="45720" rIns="91440" bIns="45720"/>
          <a:lstStyle>
            <a:lvl1pPr>
              <a:defRPr/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>
              <a:solidFill>
                <a:prstClr val="black"/>
              </a:solidFill>
              <a:latin typeface="Calibri"/>
              <a:ea typeface="+mn-ea"/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05600" y="635640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4E8AC580-6BFE-AD4D-B617-9199805A944C}" type="slidenum">
              <a:rPr lang="en-US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90009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402"/>
            <a:ext cx="2133600" cy="365125"/>
          </a:xfrm>
          <a:prstGeom prst="rect">
            <a:avLst/>
          </a:prstGeom>
        </p:spPr>
        <p:txBody>
          <a:bodyPr lIns="91440" tIns="45720" rIns="91440" bIns="45720"/>
          <a:lstStyle>
            <a:lvl1pPr>
              <a:defRPr/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 sz="1800" dirty="0">
              <a:solidFill>
                <a:prstClr val="black"/>
              </a:solidFill>
              <a:latin typeface="Calibri"/>
              <a:ea typeface="+mn-ea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402"/>
            <a:ext cx="2895600" cy="365125"/>
          </a:xfrm>
          <a:prstGeom prst="rect">
            <a:avLst/>
          </a:prstGeom>
        </p:spPr>
        <p:txBody>
          <a:bodyPr lIns="91440" tIns="45720" rIns="91440" bIns="45720"/>
          <a:lstStyle>
            <a:lvl1pPr>
              <a:defRPr/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>
              <a:solidFill>
                <a:prstClr val="black"/>
              </a:solidFill>
              <a:latin typeface="Calibri"/>
              <a:ea typeface="+mn-ea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05600" y="635640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581E9C54-C907-CD44-9B1F-6A605B6F4EF8}" type="slidenum">
              <a:rPr lang="en-US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13060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84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84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402"/>
            <a:ext cx="2133600" cy="365125"/>
          </a:xfrm>
          <a:prstGeom prst="rect">
            <a:avLst/>
          </a:prstGeom>
        </p:spPr>
        <p:txBody>
          <a:bodyPr lIns="91440" tIns="45720" rIns="91440" bIns="45720"/>
          <a:lstStyle>
            <a:lvl1pPr>
              <a:defRPr/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 sz="1800" dirty="0">
              <a:solidFill>
                <a:prstClr val="black"/>
              </a:solidFill>
              <a:latin typeface="Calibri"/>
              <a:ea typeface="+mn-ea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402"/>
            <a:ext cx="2895600" cy="365125"/>
          </a:xfrm>
          <a:prstGeom prst="rect">
            <a:avLst/>
          </a:prstGeom>
        </p:spPr>
        <p:txBody>
          <a:bodyPr lIns="91440" tIns="45720" rIns="91440" bIns="45720"/>
          <a:lstStyle>
            <a:lvl1pPr>
              <a:defRPr/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>
              <a:solidFill>
                <a:prstClr val="black"/>
              </a:solidFill>
              <a:latin typeface="Calibri"/>
              <a:ea typeface="+mn-ea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05600" y="635640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08DC8A2C-2651-0E4B-9B42-3D41BD9D5405}" type="slidenum">
              <a:rPr lang="en-US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1780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6705600" y="6356402"/>
            <a:ext cx="2133600" cy="365125"/>
          </a:xfrm>
          <a:prstGeom prst="rect">
            <a:avLst/>
          </a:prstGeom>
        </p:spPr>
        <p:txBody>
          <a:bodyPr anchor="t"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fld id="{201138FF-61E9-3749-B979-E4241BB36253}" type="slidenum">
              <a:rPr lang="en-US"/>
              <a:pPr/>
              <a:t>‹#›</a:t>
            </a:fld>
            <a:r>
              <a:rPr lang="en-US" dirty="0"/>
              <a:t>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1"/>
          </p:nvPr>
        </p:nvSpPr>
        <p:spPr>
          <a:xfrm>
            <a:off x="457200" y="6356402"/>
            <a:ext cx="2133600" cy="365125"/>
          </a:xfrm>
          <a:prstGeom prst="rect">
            <a:avLst/>
          </a:prstGeom>
        </p:spPr>
        <p:txBody>
          <a:bodyPr lIns="91440" tIns="45720" rIns="91440" bIns="45720"/>
          <a:lstStyle>
            <a:lvl1pPr>
              <a:defRPr>
                <a:latin typeface="Arial" charset="0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 sz="1800" dirty="0">
              <a:solidFill>
                <a:prstClr val="black"/>
              </a:solidFill>
              <a:ea typeface="+mn-ea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>
          <a:xfrm>
            <a:off x="3124200" y="6356402"/>
            <a:ext cx="2895600" cy="365125"/>
          </a:xfrm>
          <a:prstGeom prst="rect">
            <a:avLst/>
          </a:prstGeom>
        </p:spPr>
        <p:txBody>
          <a:bodyPr lIns="91440" tIns="45720" rIns="91440" bIns="45720"/>
          <a:lstStyle>
            <a:lvl1pPr>
              <a:defRPr>
                <a:solidFill>
                  <a:prstClr val="black">
                    <a:tint val="75000"/>
                  </a:prstClr>
                </a:solidFill>
                <a:latin typeface="Arial" pitchFamily="34" charset="0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58224257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402"/>
            <a:ext cx="2133600" cy="365125"/>
          </a:xfrm>
          <a:prstGeom prst="rect">
            <a:avLst/>
          </a:prstGeom>
        </p:spPr>
        <p:txBody>
          <a:bodyPr lIns="91440" tIns="45720" rIns="91440" bIns="45720"/>
          <a:lstStyle>
            <a:lvl1pPr>
              <a:defRPr/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 sz="1800" dirty="0">
              <a:solidFill>
                <a:prstClr val="black"/>
              </a:solidFill>
              <a:latin typeface="Calibri"/>
              <a:ea typeface="+mn-ea"/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402"/>
            <a:ext cx="2895600" cy="365125"/>
          </a:xfrm>
          <a:prstGeom prst="rect">
            <a:avLst/>
          </a:prstGeom>
        </p:spPr>
        <p:txBody>
          <a:bodyPr lIns="91440" tIns="45720" rIns="91440" bIns="45720"/>
          <a:lstStyle>
            <a:lvl1pPr>
              <a:defRPr/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>
              <a:solidFill>
                <a:prstClr val="black"/>
              </a:solidFill>
              <a:latin typeface="Calibri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479084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402"/>
            <a:ext cx="2133600" cy="365125"/>
          </a:xfrm>
          <a:prstGeom prst="rect">
            <a:avLst/>
          </a:prstGeom>
        </p:spPr>
        <p:txBody>
          <a:bodyPr lIns="91440" tIns="45720" rIns="91440" bIns="45720"/>
          <a:lstStyle>
            <a:lvl1pPr>
              <a:defRPr/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 sz="1800" dirty="0">
              <a:solidFill>
                <a:prstClr val="black"/>
              </a:solidFill>
              <a:latin typeface="Calibri"/>
              <a:ea typeface="+mn-ea"/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402"/>
            <a:ext cx="2895600" cy="365125"/>
          </a:xfrm>
          <a:prstGeom prst="rect">
            <a:avLst/>
          </a:prstGeom>
        </p:spPr>
        <p:txBody>
          <a:bodyPr lIns="91440" tIns="45720" rIns="91440" bIns="45720"/>
          <a:lstStyle>
            <a:lvl1pPr>
              <a:defRPr/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>
              <a:solidFill>
                <a:prstClr val="black"/>
              </a:solidFill>
              <a:latin typeface="Calibri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5616518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05600" y="6356402"/>
            <a:ext cx="2133600" cy="365125"/>
          </a:xfrm>
          <a:prstGeom prst="rect">
            <a:avLst/>
          </a:prstGeom>
        </p:spPr>
        <p:txBody>
          <a:bodyPr/>
          <a:lstStyle>
            <a:lvl1pPr algn="r">
              <a:defRPr sz="1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3134BEE3-505E-4C4E-B203-64058AEA9EA0}" type="slidenum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29194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402"/>
            <a:ext cx="2133600" cy="365125"/>
          </a:xfrm>
          <a:prstGeom prst="rect">
            <a:avLst/>
          </a:prstGeom>
        </p:spPr>
        <p:txBody>
          <a:bodyPr lIns="91440" tIns="45720" rIns="91440" bIns="45720"/>
          <a:lstStyle>
            <a:lvl1pPr>
              <a:defRPr/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 sz="1800" dirty="0">
              <a:solidFill>
                <a:prstClr val="black"/>
              </a:solidFill>
              <a:latin typeface="Calibri"/>
              <a:ea typeface="+mn-ea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402"/>
            <a:ext cx="2895600" cy="365125"/>
          </a:xfrm>
          <a:prstGeom prst="rect">
            <a:avLst/>
          </a:prstGeom>
        </p:spPr>
        <p:txBody>
          <a:bodyPr lIns="91440" tIns="45720" rIns="91440" bIns="45720"/>
          <a:lstStyle>
            <a:lvl1pPr>
              <a:defRPr/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>
              <a:solidFill>
                <a:prstClr val="black"/>
              </a:solidFill>
              <a:latin typeface="Calibri"/>
              <a:ea typeface="+mn-ea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05600" y="6356402"/>
            <a:ext cx="2133600" cy="365125"/>
          </a:xfrm>
          <a:prstGeom prst="rect">
            <a:avLst/>
          </a:prstGeom>
        </p:spPr>
        <p:txBody>
          <a:bodyPr/>
          <a:lstStyle>
            <a:lvl1pPr algn="r">
              <a:defRPr sz="1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3134BEE3-505E-4C4E-B203-64058AEA9EA0}" type="slidenum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91790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1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22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402"/>
            <a:ext cx="2133600" cy="365125"/>
          </a:xfrm>
          <a:prstGeom prst="rect">
            <a:avLst/>
          </a:prstGeom>
        </p:spPr>
        <p:txBody>
          <a:bodyPr lIns="91440" tIns="45720" rIns="91440" bIns="45720"/>
          <a:lstStyle>
            <a:lvl1pPr>
              <a:defRPr/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 sz="1800" dirty="0">
              <a:solidFill>
                <a:prstClr val="black"/>
              </a:solidFill>
              <a:latin typeface="Calibri"/>
              <a:ea typeface="+mn-ea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402"/>
            <a:ext cx="2895600" cy="365125"/>
          </a:xfrm>
          <a:prstGeom prst="rect">
            <a:avLst/>
          </a:prstGeom>
        </p:spPr>
        <p:txBody>
          <a:bodyPr lIns="91440" tIns="45720" rIns="91440" bIns="45720"/>
          <a:lstStyle>
            <a:lvl1pPr>
              <a:defRPr/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>
              <a:solidFill>
                <a:prstClr val="black"/>
              </a:solidFill>
              <a:latin typeface="Calibri"/>
              <a:ea typeface="+mn-ea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05600" y="635640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FA6AB5E3-FBF3-3749-9E78-1FF97C4FECC7}" type="slidenum">
              <a:rPr lang="en-US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55428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45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45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402"/>
            <a:ext cx="2133600" cy="365125"/>
          </a:xfrm>
          <a:prstGeom prst="rect">
            <a:avLst/>
          </a:prstGeom>
        </p:spPr>
        <p:txBody>
          <a:bodyPr lIns="91440" tIns="45720" rIns="91440" bIns="45720"/>
          <a:lstStyle>
            <a:lvl1pPr>
              <a:defRPr/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 sz="1800" dirty="0">
              <a:solidFill>
                <a:prstClr val="black"/>
              </a:solidFill>
              <a:latin typeface="Calibri"/>
              <a:ea typeface="+mn-ea"/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402"/>
            <a:ext cx="2895600" cy="365125"/>
          </a:xfrm>
          <a:prstGeom prst="rect">
            <a:avLst/>
          </a:prstGeom>
        </p:spPr>
        <p:txBody>
          <a:bodyPr lIns="91440" tIns="45720" rIns="91440" bIns="45720"/>
          <a:lstStyle>
            <a:lvl1pPr>
              <a:defRPr/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>
              <a:solidFill>
                <a:prstClr val="black"/>
              </a:solidFill>
              <a:latin typeface="Calibri"/>
              <a:ea typeface="+mn-ea"/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05600" y="635640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D051C101-6A9D-E149-8A15-12FDAD9962C5}" type="slidenum">
              <a:rPr lang="en-US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11093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61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69" y="1535161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6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402"/>
            <a:ext cx="2133600" cy="365125"/>
          </a:xfrm>
          <a:prstGeom prst="rect">
            <a:avLst/>
          </a:prstGeom>
        </p:spPr>
        <p:txBody>
          <a:bodyPr lIns="91440" tIns="45720" rIns="91440" bIns="45720"/>
          <a:lstStyle>
            <a:lvl1pPr>
              <a:defRPr/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 sz="1800" dirty="0">
              <a:solidFill>
                <a:prstClr val="black"/>
              </a:solidFill>
              <a:latin typeface="Calibri"/>
              <a:ea typeface="+mn-ea"/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402"/>
            <a:ext cx="2895600" cy="365125"/>
          </a:xfrm>
          <a:prstGeom prst="rect">
            <a:avLst/>
          </a:prstGeom>
        </p:spPr>
        <p:txBody>
          <a:bodyPr lIns="91440" tIns="45720" rIns="91440" bIns="45720"/>
          <a:lstStyle>
            <a:lvl1pPr>
              <a:defRPr/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>
              <a:solidFill>
                <a:prstClr val="black"/>
              </a:solidFill>
              <a:latin typeface="Calibri"/>
              <a:ea typeface="+mn-ea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05600" y="635640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E4806679-9D7C-1249-80E8-73901288C34A}" type="slidenum">
              <a:rPr lang="en-US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28235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402"/>
            <a:ext cx="2133600" cy="365125"/>
          </a:xfrm>
          <a:prstGeom prst="rect">
            <a:avLst/>
          </a:prstGeom>
        </p:spPr>
        <p:txBody>
          <a:bodyPr lIns="91440" tIns="45720" rIns="91440" bIns="45720"/>
          <a:lstStyle>
            <a:lvl1pPr>
              <a:defRPr/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 sz="1800" dirty="0">
              <a:solidFill>
                <a:prstClr val="black"/>
              </a:solidFill>
              <a:latin typeface="Calibri"/>
              <a:ea typeface="+mn-ea"/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402"/>
            <a:ext cx="2895600" cy="365125"/>
          </a:xfrm>
          <a:prstGeom prst="rect">
            <a:avLst/>
          </a:prstGeom>
        </p:spPr>
        <p:txBody>
          <a:bodyPr lIns="91440" tIns="45720" rIns="91440" bIns="45720"/>
          <a:lstStyle>
            <a:lvl1pPr>
              <a:defRPr/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>
              <a:solidFill>
                <a:prstClr val="black"/>
              </a:solidFill>
              <a:latin typeface="Calibri"/>
              <a:ea typeface="+mn-ea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05600" y="635640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99DEFDA4-F037-CB4D-BFA2-91C1A6B995BB}" type="slidenum">
              <a:rPr lang="en-US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35987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402"/>
            <a:ext cx="2133600" cy="365125"/>
          </a:xfrm>
          <a:prstGeom prst="rect">
            <a:avLst/>
          </a:prstGeom>
        </p:spPr>
        <p:txBody>
          <a:bodyPr lIns="91440" tIns="45720" rIns="91440" bIns="45720"/>
          <a:lstStyle>
            <a:lvl1pPr>
              <a:defRPr/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 sz="1800" dirty="0">
              <a:solidFill>
                <a:prstClr val="black"/>
              </a:solidFill>
              <a:latin typeface="Calibri"/>
              <a:ea typeface="+mn-ea"/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402"/>
            <a:ext cx="2895600" cy="365125"/>
          </a:xfrm>
          <a:prstGeom prst="rect">
            <a:avLst/>
          </a:prstGeom>
        </p:spPr>
        <p:txBody>
          <a:bodyPr lIns="91440" tIns="45720" rIns="91440" bIns="45720"/>
          <a:lstStyle>
            <a:lvl1pPr>
              <a:defRPr/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>
              <a:solidFill>
                <a:prstClr val="black"/>
              </a:solidFill>
              <a:latin typeface="Calibri"/>
              <a:ea typeface="+mn-ea"/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05600" y="635640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2A9EA7A1-AFF6-E74E-AA57-C817563DCFDC}" type="slidenum">
              <a:rPr lang="en-US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04448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19" y="273093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313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19" y="1435124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402"/>
            <a:ext cx="2133600" cy="365125"/>
          </a:xfrm>
          <a:prstGeom prst="rect">
            <a:avLst/>
          </a:prstGeom>
        </p:spPr>
        <p:txBody>
          <a:bodyPr lIns="91440" tIns="45720" rIns="91440" bIns="45720"/>
          <a:lstStyle>
            <a:lvl1pPr>
              <a:defRPr/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 sz="1800" dirty="0">
              <a:solidFill>
                <a:prstClr val="black"/>
              </a:solidFill>
              <a:latin typeface="Calibri"/>
              <a:ea typeface="+mn-ea"/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402"/>
            <a:ext cx="2895600" cy="365125"/>
          </a:xfrm>
          <a:prstGeom prst="rect">
            <a:avLst/>
          </a:prstGeom>
        </p:spPr>
        <p:txBody>
          <a:bodyPr lIns="91440" tIns="45720" rIns="91440" bIns="45720"/>
          <a:lstStyle>
            <a:lvl1pPr>
              <a:defRPr/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>
              <a:solidFill>
                <a:prstClr val="black"/>
              </a:solidFill>
              <a:latin typeface="Calibri"/>
              <a:ea typeface="+mn-ea"/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05600" y="635640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B4D4F4A3-31C6-EE48-8A3F-33FA4BE569B4}" type="slidenum">
              <a:rPr lang="en-US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79074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51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601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402"/>
            <a:ext cx="2133600" cy="365125"/>
          </a:xfrm>
          <a:prstGeom prst="rect">
            <a:avLst/>
          </a:prstGeom>
        </p:spPr>
        <p:txBody>
          <a:bodyPr lIns="91440" tIns="45720" rIns="91440" bIns="45720"/>
          <a:lstStyle>
            <a:lvl1pPr>
              <a:defRPr/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 sz="1800" dirty="0">
              <a:solidFill>
                <a:prstClr val="black"/>
              </a:solidFill>
              <a:latin typeface="Calibri"/>
              <a:ea typeface="+mn-ea"/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402"/>
            <a:ext cx="2895600" cy="365125"/>
          </a:xfrm>
          <a:prstGeom prst="rect">
            <a:avLst/>
          </a:prstGeom>
        </p:spPr>
        <p:txBody>
          <a:bodyPr lIns="91440" tIns="45720" rIns="91440" bIns="45720"/>
          <a:lstStyle>
            <a:lvl1pPr>
              <a:defRPr/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>
              <a:solidFill>
                <a:prstClr val="black"/>
              </a:solidFill>
              <a:latin typeface="Calibri"/>
              <a:ea typeface="+mn-ea"/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05600" y="635640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4E8AC580-6BFE-AD4D-B617-9199805A944C}" type="slidenum">
              <a:rPr lang="en-US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13072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402"/>
            <a:ext cx="2133600" cy="365125"/>
          </a:xfrm>
          <a:prstGeom prst="rect">
            <a:avLst/>
          </a:prstGeom>
        </p:spPr>
        <p:txBody>
          <a:bodyPr lIns="91440" tIns="45720" rIns="91440" bIns="45720"/>
          <a:lstStyle>
            <a:lvl1pPr>
              <a:defRPr/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 sz="1800" dirty="0">
              <a:solidFill>
                <a:prstClr val="black"/>
              </a:solidFill>
              <a:latin typeface="Calibri"/>
              <a:ea typeface="+mn-ea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402"/>
            <a:ext cx="2895600" cy="365125"/>
          </a:xfrm>
          <a:prstGeom prst="rect">
            <a:avLst/>
          </a:prstGeom>
        </p:spPr>
        <p:txBody>
          <a:bodyPr lIns="91440" tIns="45720" rIns="91440" bIns="45720"/>
          <a:lstStyle>
            <a:lvl1pPr>
              <a:defRPr/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>
              <a:solidFill>
                <a:prstClr val="black"/>
              </a:solidFill>
              <a:latin typeface="Calibri"/>
              <a:ea typeface="+mn-ea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05600" y="635640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581E9C54-C907-CD44-9B1F-6A605B6F4EF8}" type="slidenum">
              <a:rPr lang="en-US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25470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84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84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402"/>
            <a:ext cx="2133600" cy="365125"/>
          </a:xfrm>
          <a:prstGeom prst="rect">
            <a:avLst/>
          </a:prstGeom>
        </p:spPr>
        <p:txBody>
          <a:bodyPr lIns="91440" tIns="45720" rIns="91440" bIns="45720"/>
          <a:lstStyle>
            <a:lvl1pPr>
              <a:defRPr/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 sz="1800" dirty="0">
              <a:solidFill>
                <a:prstClr val="black"/>
              </a:solidFill>
              <a:latin typeface="Calibri"/>
              <a:ea typeface="+mn-ea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402"/>
            <a:ext cx="2895600" cy="365125"/>
          </a:xfrm>
          <a:prstGeom prst="rect">
            <a:avLst/>
          </a:prstGeom>
        </p:spPr>
        <p:txBody>
          <a:bodyPr lIns="91440" tIns="45720" rIns="91440" bIns="45720"/>
          <a:lstStyle>
            <a:lvl1pPr>
              <a:defRPr/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>
              <a:solidFill>
                <a:prstClr val="black"/>
              </a:solidFill>
              <a:latin typeface="Calibri"/>
              <a:ea typeface="+mn-ea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05600" y="635640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08DC8A2C-2651-0E4B-9B42-3D41BD9D5405}" type="slidenum">
              <a:rPr lang="en-US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59277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6705600" y="6356402"/>
            <a:ext cx="2133600" cy="365125"/>
          </a:xfrm>
          <a:prstGeom prst="rect">
            <a:avLst/>
          </a:prstGeom>
        </p:spPr>
        <p:txBody>
          <a:bodyPr anchor="t"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fld id="{201138FF-61E9-3749-B979-E4241BB36253}" type="slidenum">
              <a:rPr lang="en-US"/>
              <a:pPr/>
              <a:t>‹#›</a:t>
            </a:fld>
            <a:r>
              <a:rPr lang="en-US" dirty="0"/>
              <a:t>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1"/>
          </p:nvPr>
        </p:nvSpPr>
        <p:spPr>
          <a:xfrm>
            <a:off x="457200" y="6356402"/>
            <a:ext cx="2133600" cy="365125"/>
          </a:xfrm>
          <a:prstGeom prst="rect">
            <a:avLst/>
          </a:prstGeom>
        </p:spPr>
        <p:txBody>
          <a:bodyPr lIns="91440" tIns="45720" rIns="91440" bIns="45720"/>
          <a:lstStyle>
            <a:lvl1pPr>
              <a:defRPr>
                <a:latin typeface="Arial" charset="0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 sz="1800" dirty="0">
              <a:solidFill>
                <a:prstClr val="black"/>
              </a:solidFill>
              <a:ea typeface="+mn-ea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>
          <a:xfrm>
            <a:off x="3124200" y="6356402"/>
            <a:ext cx="2895600" cy="365125"/>
          </a:xfrm>
          <a:prstGeom prst="rect">
            <a:avLst/>
          </a:prstGeom>
        </p:spPr>
        <p:txBody>
          <a:bodyPr lIns="91440" tIns="45720" rIns="91440" bIns="45720"/>
          <a:lstStyle>
            <a:lvl1pPr>
              <a:defRPr>
                <a:solidFill>
                  <a:prstClr val="black">
                    <a:tint val="75000"/>
                  </a:prstClr>
                </a:solidFill>
                <a:latin typeface="Arial" pitchFamily="34" charset="0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70975143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402"/>
            <a:ext cx="2133600" cy="365125"/>
          </a:xfrm>
          <a:prstGeom prst="rect">
            <a:avLst/>
          </a:prstGeom>
        </p:spPr>
        <p:txBody>
          <a:bodyPr lIns="91440" tIns="45720" rIns="91440" bIns="45720"/>
          <a:lstStyle>
            <a:lvl1pPr>
              <a:defRPr/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 sz="1800" dirty="0">
              <a:solidFill>
                <a:prstClr val="black"/>
              </a:solidFill>
              <a:latin typeface="Calibri"/>
              <a:ea typeface="+mn-ea"/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402"/>
            <a:ext cx="2895600" cy="365125"/>
          </a:xfrm>
          <a:prstGeom prst="rect">
            <a:avLst/>
          </a:prstGeom>
        </p:spPr>
        <p:txBody>
          <a:bodyPr lIns="91440" tIns="45720" rIns="91440" bIns="45720"/>
          <a:lstStyle>
            <a:lvl1pPr>
              <a:defRPr/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>
              <a:solidFill>
                <a:prstClr val="black"/>
              </a:solidFill>
              <a:latin typeface="Calibri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200499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402"/>
            <a:ext cx="2133600" cy="365125"/>
          </a:xfrm>
          <a:prstGeom prst="rect">
            <a:avLst/>
          </a:prstGeom>
        </p:spPr>
        <p:txBody>
          <a:bodyPr lIns="91440" tIns="45720" rIns="91440" bIns="45720"/>
          <a:lstStyle>
            <a:lvl1pPr>
              <a:defRPr/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 sz="1800" dirty="0">
              <a:solidFill>
                <a:prstClr val="black"/>
              </a:solidFill>
              <a:latin typeface="Calibri"/>
              <a:ea typeface="+mn-ea"/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402"/>
            <a:ext cx="2895600" cy="365125"/>
          </a:xfrm>
          <a:prstGeom prst="rect">
            <a:avLst/>
          </a:prstGeom>
        </p:spPr>
        <p:txBody>
          <a:bodyPr lIns="91440" tIns="45720" rIns="91440" bIns="45720"/>
          <a:lstStyle>
            <a:lvl1pPr>
              <a:defRPr/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>
              <a:solidFill>
                <a:prstClr val="black"/>
              </a:solidFill>
              <a:latin typeface="Calibri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7767890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05600" y="6356402"/>
            <a:ext cx="2133600" cy="365125"/>
          </a:xfrm>
          <a:prstGeom prst="rect">
            <a:avLst/>
          </a:prstGeom>
        </p:spPr>
        <p:txBody>
          <a:bodyPr/>
          <a:lstStyle>
            <a:lvl1pPr algn="r">
              <a:defRPr sz="1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3134BEE3-505E-4C4E-B203-64058AEA9EA0}" type="slidenum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24409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402"/>
            <a:ext cx="2133600" cy="365125"/>
          </a:xfrm>
          <a:prstGeom prst="rect">
            <a:avLst/>
          </a:prstGeom>
        </p:spPr>
        <p:txBody>
          <a:bodyPr lIns="91440" tIns="45720" rIns="91440" bIns="45720"/>
          <a:lstStyle>
            <a:lvl1pPr>
              <a:defRPr/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 sz="1800" dirty="0">
              <a:solidFill>
                <a:prstClr val="black"/>
              </a:solidFill>
              <a:latin typeface="Calibri"/>
              <a:ea typeface="+mn-ea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402"/>
            <a:ext cx="2895600" cy="365125"/>
          </a:xfrm>
          <a:prstGeom prst="rect">
            <a:avLst/>
          </a:prstGeom>
        </p:spPr>
        <p:txBody>
          <a:bodyPr lIns="91440" tIns="45720" rIns="91440" bIns="45720"/>
          <a:lstStyle>
            <a:lvl1pPr>
              <a:defRPr/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>
              <a:solidFill>
                <a:prstClr val="black"/>
              </a:solidFill>
              <a:latin typeface="Calibri"/>
              <a:ea typeface="+mn-ea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05600" y="6356402"/>
            <a:ext cx="2133600" cy="365125"/>
          </a:xfrm>
          <a:prstGeom prst="rect">
            <a:avLst/>
          </a:prstGeom>
        </p:spPr>
        <p:txBody>
          <a:bodyPr/>
          <a:lstStyle>
            <a:lvl1pPr algn="r">
              <a:defRPr sz="1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3134BEE3-505E-4C4E-B203-64058AEA9EA0}" type="slidenum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41592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1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22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402"/>
            <a:ext cx="2133600" cy="365125"/>
          </a:xfrm>
          <a:prstGeom prst="rect">
            <a:avLst/>
          </a:prstGeom>
        </p:spPr>
        <p:txBody>
          <a:bodyPr lIns="91440" tIns="45720" rIns="91440" bIns="45720"/>
          <a:lstStyle>
            <a:lvl1pPr>
              <a:defRPr/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 sz="1800" dirty="0">
              <a:solidFill>
                <a:prstClr val="black"/>
              </a:solidFill>
              <a:latin typeface="Calibri"/>
              <a:ea typeface="+mn-ea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402"/>
            <a:ext cx="2895600" cy="365125"/>
          </a:xfrm>
          <a:prstGeom prst="rect">
            <a:avLst/>
          </a:prstGeom>
        </p:spPr>
        <p:txBody>
          <a:bodyPr lIns="91440" tIns="45720" rIns="91440" bIns="45720"/>
          <a:lstStyle>
            <a:lvl1pPr>
              <a:defRPr/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>
              <a:solidFill>
                <a:prstClr val="black"/>
              </a:solidFill>
              <a:latin typeface="Calibri"/>
              <a:ea typeface="+mn-ea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05600" y="635640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FA6AB5E3-FBF3-3749-9E78-1FF97C4FECC7}" type="slidenum">
              <a:rPr lang="en-US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71537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45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45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402"/>
            <a:ext cx="2133600" cy="365125"/>
          </a:xfrm>
          <a:prstGeom prst="rect">
            <a:avLst/>
          </a:prstGeom>
        </p:spPr>
        <p:txBody>
          <a:bodyPr lIns="91440" tIns="45720" rIns="91440" bIns="45720"/>
          <a:lstStyle>
            <a:lvl1pPr>
              <a:defRPr/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 sz="1800" dirty="0">
              <a:solidFill>
                <a:prstClr val="black"/>
              </a:solidFill>
              <a:latin typeface="Calibri"/>
              <a:ea typeface="+mn-ea"/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402"/>
            <a:ext cx="2895600" cy="365125"/>
          </a:xfrm>
          <a:prstGeom prst="rect">
            <a:avLst/>
          </a:prstGeom>
        </p:spPr>
        <p:txBody>
          <a:bodyPr lIns="91440" tIns="45720" rIns="91440" bIns="45720"/>
          <a:lstStyle>
            <a:lvl1pPr>
              <a:defRPr/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>
              <a:solidFill>
                <a:prstClr val="black"/>
              </a:solidFill>
              <a:latin typeface="Calibri"/>
              <a:ea typeface="+mn-ea"/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05600" y="635640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D051C101-6A9D-E149-8A15-12FDAD9962C5}" type="slidenum">
              <a:rPr lang="en-US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53971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61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69" y="1535161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6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402"/>
            <a:ext cx="2133600" cy="365125"/>
          </a:xfrm>
          <a:prstGeom prst="rect">
            <a:avLst/>
          </a:prstGeom>
        </p:spPr>
        <p:txBody>
          <a:bodyPr lIns="91440" tIns="45720" rIns="91440" bIns="45720"/>
          <a:lstStyle>
            <a:lvl1pPr>
              <a:defRPr/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 sz="1800" dirty="0">
              <a:solidFill>
                <a:prstClr val="black"/>
              </a:solidFill>
              <a:latin typeface="Calibri"/>
              <a:ea typeface="+mn-ea"/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402"/>
            <a:ext cx="2895600" cy="365125"/>
          </a:xfrm>
          <a:prstGeom prst="rect">
            <a:avLst/>
          </a:prstGeom>
        </p:spPr>
        <p:txBody>
          <a:bodyPr lIns="91440" tIns="45720" rIns="91440" bIns="45720"/>
          <a:lstStyle>
            <a:lvl1pPr>
              <a:defRPr/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>
              <a:solidFill>
                <a:prstClr val="black"/>
              </a:solidFill>
              <a:latin typeface="Calibri"/>
              <a:ea typeface="+mn-ea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05600" y="635640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E4806679-9D7C-1249-80E8-73901288C34A}" type="slidenum">
              <a:rPr lang="en-US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14178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402"/>
            <a:ext cx="2133600" cy="365125"/>
          </a:xfrm>
          <a:prstGeom prst="rect">
            <a:avLst/>
          </a:prstGeom>
        </p:spPr>
        <p:txBody>
          <a:bodyPr lIns="91440" tIns="45720" rIns="91440" bIns="45720"/>
          <a:lstStyle>
            <a:lvl1pPr>
              <a:defRPr/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 sz="1800" dirty="0">
              <a:solidFill>
                <a:prstClr val="black"/>
              </a:solidFill>
              <a:latin typeface="Calibri"/>
              <a:ea typeface="+mn-ea"/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402"/>
            <a:ext cx="2895600" cy="365125"/>
          </a:xfrm>
          <a:prstGeom prst="rect">
            <a:avLst/>
          </a:prstGeom>
        </p:spPr>
        <p:txBody>
          <a:bodyPr lIns="91440" tIns="45720" rIns="91440" bIns="45720"/>
          <a:lstStyle>
            <a:lvl1pPr>
              <a:defRPr/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>
              <a:solidFill>
                <a:prstClr val="black"/>
              </a:solidFill>
              <a:latin typeface="Calibri"/>
              <a:ea typeface="+mn-ea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05600" y="635640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99DEFDA4-F037-CB4D-BFA2-91C1A6B995BB}" type="slidenum">
              <a:rPr lang="en-US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65742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402"/>
            <a:ext cx="2133600" cy="365125"/>
          </a:xfrm>
          <a:prstGeom prst="rect">
            <a:avLst/>
          </a:prstGeom>
        </p:spPr>
        <p:txBody>
          <a:bodyPr lIns="91440" tIns="45720" rIns="91440" bIns="45720"/>
          <a:lstStyle>
            <a:lvl1pPr>
              <a:defRPr/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 sz="1800" dirty="0">
              <a:solidFill>
                <a:prstClr val="black"/>
              </a:solidFill>
              <a:latin typeface="Calibri"/>
              <a:ea typeface="+mn-ea"/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402"/>
            <a:ext cx="2895600" cy="365125"/>
          </a:xfrm>
          <a:prstGeom prst="rect">
            <a:avLst/>
          </a:prstGeom>
        </p:spPr>
        <p:txBody>
          <a:bodyPr lIns="91440" tIns="45720" rIns="91440" bIns="45720"/>
          <a:lstStyle>
            <a:lvl1pPr>
              <a:defRPr/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>
              <a:solidFill>
                <a:prstClr val="black"/>
              </a:solidFill>
              <a:latin typeface="Calibri"/>
              <a:ea typeface="+mn-ea"/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05600" y="635640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2A9EA7A1-AFF6-E74E-AA57-C817563DCFDC}" type="slidenum">
              <a:rPr lang="en-US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01585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19" y="273093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313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19" y="1435124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402"/>
            <a:ext cx="2133600" cy="365125"/>
          </a:xfrm>
          <a:prstGeom prst="rect">
            <a:avLst/>
          </a:prstGeom>
        </p:spPr>
        <p:txBody>
          <a:bodyPr lIns="91440" tIns="45720" rIns="91440" bIns="45720"/>
          <a:lstStyle>
            <a:lvl1pPr>
              <a:defRPr/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 sz="1800" dirty="0">
              <a:solidFill>
                <a:prstClr val="black"/>
              </a:solidFill>
              <a:latin typeface="Calibri"/>
              <a:ea typeface="+mn-ea"/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402"/>
            <a:ext cx="2895600" cy="365125"/>
          </a:xfrm>
          <a:prstGeom prst="rect">
            <a:avLst/>
          </a:prstGeom>
        </p:spPr>
        <p:txBody>
          <a:bodyPr lIns="91440" tIns="45720" rIns="91440" bIns="45720"/>
          <a:lstStyle>
            <a:lvl1pPr>
              <a:defRPr/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>
              <a:solidFill>
                <a:prstClr val="black"/>
              </a:solidFill>
              <a:latin typeface="Calibri"/>
              <a:ea typeface="+mn-ea"/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05600" y="635640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B4D4F4A3-31C6-EE48-8A3F-33FA4BE569B4}" type="slidenum">
              <a:rPr lang="en-US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68198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51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601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402"/>
            <a:ext cx="2133600" cy="365125"/>
          </a:xfrm>
          <a:prstGeom prst="rect">
            <a:avLst/>
          </a:prstGeom>
        </p:spPr>
        <p:txBody>
          <a:bodyPr lIns="91440" tIns="45720" rIns="91440" bIns="45720"/>
          <a:lstStyle>
            <a:lvl1pPr>
              <a:defRPr/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 sz="1800" dirty="0">
              <a:solidFill>
                <a:prstClr val="black"/>
              </a:solidFill>
              <a:latin typeface="Calibri"/>
              <a:ea typeface="+mn-ea"/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402"/>
            <a:ext cx="2895600" cy="365125"/>
          </a:xfrm>
          <a:prstGeom prst="rect">
            <a:avLst/>
          </a:prstGeom>
        </p:spPr>
        <p:txBody>
          <a:bodyPr lIns="91440" tIns="45720" rIns="91440" bIns="45720"/>
          <a:lstStyle>
            <a:lvl1pPr>
              <a:defRPr/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>
              <a:solidFill>
                <a:prstClr val="black"/>
              </a:solidFill>
              <a:latin typeface="Calibri"/>
              <a:ea typeface="+mn-ea"/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05600" y="635640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4E8AC580-6BFE-AD4D-B617-9199805A944C}" type="slidenum">
              <a:rPr lang="en-US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04049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402"/>
            <a:ext cx="2133600" cy="365125"/>
          </a:xfrm>
          <a:prstGeom prst="rect">
            <a:avLst/>
          </a:prstGeom>
        </p:spPr>
        <p:txBody>
          <a:bodyPr lIns="91440" tIns="45720" rIns="91440" bIns="45720"/>
          <a:lstStyle>
            <a:lvl1pPr>
              <a:defRPr/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 sz="1800" dirty="0">
              <a:solidFill>
                <a:prstClr val="black"/>
              </a:solidFill>
              <a:latin typeface="Calibri"/>
              <a:ea typeface="+mn-ea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402"/>
            <a:ext cx="2895600" cy="365125"/>
          </a:xfrm>
          <a:prstGeom prst="rect">
            <a:avLst/>
          </a:prstGeom>
        </p:spPr>
        <p:txBody>
          <a:bodyPr lIns="91440" tIns="45720" rIns="91440" bIns="45720"/>
          <a:lstStyle>
            <a:lvl1pPr>
              <a:defRPr/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>
              <a:solidFill>
                <a:prstClr val="black"/>
              </a:solidFill>
              <a:latin typeface="Calibri"/>
              <a:ea typeface="+mn-ea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05600" y="635640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581E9C54-C907-CD44-9B1F-6A605B6F4EF8}" type="slidenum">
              <a:rPr lang="en-US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5028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84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84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402"/>
            <a:ext cx="2133600" cy="365125"/>
          </a:xfrm>
          <a:prstGeom prst="rect">
            <a:avLst/>
          </a:prstGeom>
        </p:spPr>
        <p:txBody>
          <a:bodyPr lIns="91440" tIns="45720" rIns="91440" bIns="45720"/>
          <a:lstStyle>
            <a:lvl1pPr>
              <a:defRPr/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 sz="1800" dirty="0">
              <a:solidFill>
                <a:prstClr val="black"/>
              </a:solidFill>
              <a:latin typeface="Calibri"/>
              <a:ea typeface="+mn-ea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402"/>
            <a:ext cx="2895600" cy="365125"/>
          </a:xfrm>
          <a:prstGeom prst="rect">
            <a:avLst/>
          </a:prstGeom>
        </p:spPr>
        <p:txBody>
          <a:bodyPr lIns="91440" tIns="45720" rIns="91440" bIns="45720"/>
          <a:lstStyle>
            <a:lvl1pPr>
              <a:defRPr/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>
              <a:solidFill>
                <a:prstClr val="black"/>
              </a:solidFill>
              <a:latin typeface="Calibri"/>
              <a:ea typeface="+mn-ea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05600" y="635640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08DC8A2C-2651-0E4B-9B42-3D41BD9D5405}" type="slidenum">
              <a:rPr lang="en-US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15135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6705600" y="6356402"/>
            <a:ext cx="2133600" cy="365125"/>
          </a:xfrm>
          <a:prstGeom prst="rect">
            <a:avLst/>
          </a:prstGeom>
        </p:spPr>
        <p:txBody>
          <a:bodyPr anchor="t"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fld id="{201138FF-61E9-3749-B979-E4241BB36253}" type="slidenum">
              <a:rPr lang="en-US"/>
              <a:pPr/>
              <a:t>‹#›</a:t>
            </a:fld>
            <a:r>
              <a:rPr lang="en-US" dirty="0"/>
              <a:t>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1"/>
          </p:nvPr>
        </p:nvSpPr>
        <p:spPr>
          <a:xfrm>
            <a:off x="457200" y="6356402"/>
            <a:ext cx="2133600" cy="365125"/>
          </a:xfrm>
          <a:prstGeom prst="rect">
            <a:avLst/>
          </a:prstGeom>
        </p:spPr>
        <p:txBody>
          <a:bodyPr lIns="91440" tIns="45720" rIns="91440" bIns="45720"/>
          <a:lstStyle>
            <a:lvl1pPr>
              <a:defRPr>
                <a:latin typeface="Arial" charset="0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 sz="1800" dirty="0">
              <a:solidFill>
                <a:prstClr val="black"/>
              </a:solidFill>
              <a:ea typeface="+mn-ea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>
          <a:xfrm>
            <a:off x="3124200" y="6356402"/>
            <a:ext cx="2895600" cy="365125"/>
          </a:xfrm>
          <a:prstGeom prst="rect">
            <a:avLst/>
          </a:prstGeom>
        </p:spPr>
        <p:txBody>
          <a:bodyPr lIns="91440" tIns="45720" rIns="91440" bIns="45720"/>
          <a:lstStyle>
            <a:lvl1pPr>
              <a:defRPr>
                <a:solidFill>
                  <a:prstClr val="black">
                    <a:tint val="75000"/>
                  </a:prstClr>
                </a:solidFill>
                <a:latin typeface="Arial" pitchFamily="34" charset="0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98107204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402"/>
            <a:ext cx="2133600" cy="365125"/>
          </a:xfrm>
          <a:prstGeom prst="rect">
            <a:avLst/>
          </a:prstGeom>
        </p:spPr>
        <p:txBody>
          <a:bodyPr lIns="91440" tIns="45720" rIns="91440" bIns="45720"/>
          <a:lstStyle>
            <a:lvl1pPr>
              <a:defRPr/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 sz="1800" dirty="0">
              <a:solidFill>
                <a:prstClr val="black"/>
              </a:solidFill>
              <a:latin typeface="Calibri"/>
              <a:ea typeface="+mn-ea"/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402"/>
            <a:ext cx="2895600" cy="365125"/>
          </a:xfrm>
          <a:prstGeom prst="rect">
            <a:avLst/>
          </a:prstGeom>
        </p:spPr>
        <p:txBody>
          <a:bodyPr lIns="91440" tIns="45720" rIns="91440" bIns="45720"/>
          <a:lstStyle>
            <a:lvl1pPr>
              <a:defRPr/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>
              <a:solidFill>
                <a:prstClr val="black"/>
              </a:solidFill>
              <a:latin typeface="Calibri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3974349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402"/>
            <a:ext cx="2133600" cy="365125"/>
          </a:xfrm>
          <a:prstGeom prst="rect">
            <a:avLst/>
          </a:prstGeom>
        </p:spPr>
        <p:txBody>
          <a:bodyPr lIns="91440" tIns="45720" rIns="91440" bIns="45720"/>
          <a:lstStyle>
            <a:lvl1pPr>
              <a:defRPr/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 sz="1800" dirty="0">
              <a:solidFill>
                <a:prstClr val="black"/>
              </a:solidFill>
              <a:latin typeface="Calibri"/>
              <a:ea typeface="+mn-ea"/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402"/>
            <a:ext cx="2895600" cy="365125"/>
          </a:xfrm>
          <a:prstGeom prst="rect">
            <a:avLst/>
          </a:prstGeom>
        </p:spPr>
        <p:txBody>
          <a:bodyPr lIns="91440" tIns="45720" rIns="91440" bIns="45720"/>
          <a:lstStyle>
            <a:lvl1pPr>
              <a:defRPr/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>
              <a:solidFill>
                <a:prstClr val="black"/>
              </a:solidFill>
              <a:latin typeface="Calibri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2491257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pc="140"/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pc="140"/>
            </a:lvl1pPr>
          </a:lstStyle>
          <a:p>
            <a:pPr lvl="0"/>
            <a:r>
              <a:rPr lang="en-GB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53867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05600" y="6356402"/>
            <a:ext cx="2133600" cy="365125"/>
          </a:xfrm>
          <a:prstGeom prst="rect">
            <a:avLst/>
          </a:prstGeom>
        </p:spPr>
        <p:txBody>
          <a:bodyPr/>
          <a:lstStyle>
            <a:lvl1pPr algn="r">
              <a:defRPr sz="1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3134BEE3-505E-4C4E-B203-64058AEA9EA0}" type="slidenum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32706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402"/>
            <a:ext cx="2133600" cy="365125"/>
          </a:xfrm>
          <a:prstGeom prst="rect">
            <a:avLst/>
          </a:prstGeom>
        </p:spPr>
        <p:txBody>
          <a:bodyPr lIns="91440" tIns="45720" rIns="91440" bIns="45720"/>
          <a:lstStyle>
            <a:lvl1pPr>
              <a:defRPr/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 sz="1800" dirty="0">
              <a:solidFill>
                <a:prstClr val="black"/>
              </a:solidFill>
              <a:latin typeface="Calibri"/>
              <a:ea typeface="+mn-ea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402"/>
            <a:ext cx="2895600" cy="365125"/>
          </a:xfrm>
          <a:prstGeom prst="rect">
            <a:avLst/>
          </a:prstGeom>
        </p:spPr>
        <p:txBody>
          <a:bodyPr lIns="91440" tIns="45720" rIns="91440" bIns="45720"/>
          <a:lstStyle>
            <a:lvl1pPr>
              <a:defRPr/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>
              <a:solidFill>
                <a:prstClr val="black"/>
              </a:solidFill>
              <a:latin typeface="Calibri"/>
              <a:ea typeface="+mn-ea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05600" y="6356402"/>
            <a:ext cx="2133600" cy="365125"/>
          </a:xfrm>
          <a:prstGeom prst="rect">
            <a:avLst/>
          </a:prstGeom>
        </p:spPr>
        <p:txBody>
          <a:bodyPr/>
          <a:lstStyle>
            <a:lvl1pPr algn="r">
              <a:defRPr sz="1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3134BEE3-505E-4C4E-B203-64058AEA9EA0}" type="slidenum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65307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1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22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402"/>
            <a:ext cx="2133600" cy="365125"/>
          </a:xfrm>
          <a:prstGeom prst="rect">
            <a:avLst/>
          </a:prstGeom>
        </p:spPr>
        <p:txBody>
          <a:bodyPr lIns="91440" tIns="45720" rIns="91440" bIns="45720"/>
          <a:lstStyle>
            <a:lvl1pPr>
              <a:defRPr/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 sz="1800" dirty="0">
              <a:solidFill>
                <a:prstClr val="black"/>
              </a:solidFill>
              <a:latin typeface="Calibri"/>
              <a:ea typeface="+mn-ea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402"/>
            <a:ext cx="2895600" cy="365125"/>
          </a:xfrm>
          <a:prstGeom prst="rect">
            <a:avLst/>
          </a:prstGeom>
        </p:spPr>
        <p:txBody>
          <a:bodyPr lIns="91440" tIns="45720" rIns="91440" bIns="45720"/>
          <a:lstStyle>
            <a:lvl1pPr>
              <a:defRPr/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>
              <a:solidFill>
                <a:prstClr val="black"/>
              </a:solidFill>
              <a:latin typeface="Calibri"/>
              <a:ea typeface="+mn-ea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05600" y="635640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FA6AB5E3-FBF3-3749-9E78-1FF97C4FECC7}" type="slidenum">
              <a:rPr lang="en-US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61825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45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45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402"/>
            <a:ext cx="2133600" cy="365125"/>
          </a:xfrm>
          <a:prstGeom prst="rect">
            <a:avLst/>
          </a:prstGeom>
        </p:spPr>
        <p:txBody>
          <a:bodyPr lIns="91440" tIns="45720" rIns="91440" bIns="45720"/>
          <a:lstStyle>
            <a:lvl1pPr>
              <a:defRPr/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 sz="1800" dirty="0">
              <a:solidFill>
                <a:prstClr val="black"/>
              </a:solidFill>
              <a:latin typeface="Calibri"/>
              <a:ea typeface="+mn-ea"/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402"/>
            <a:ext cx="2895600" cy="365125"/>
          </a:xfrm>
          <a:prstGeom prst="rect">
            <a:avLst/>
          </a:prstGeom>
        </p:spPr>
        <p:txBody>
          <a:bodyPr lIns="91440" tIns="45720" rIns="91440" bIns="45720"/>
          <a:lstStyle>
            <a:lvl1pPr>
              <a:defRPr/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>
              <a:solidFill>
                <a:prstClr val="black"/>
              </a:solidFill>
              <a:latin typeface="Calibri"/>
              <a:ea typeface="+mn-ea"/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05600" y="635640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D051C101-6A9D-E149-8A15-12FDAD9962C5}" type="slidenum">
              <a:rPr lang="en-US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39807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61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69" y="1535161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6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402"/>
            <a:ext cx="2133600" cy="365125"/>
          </a:xfrm>
          <a:prstGeom prst="rect">
            <a:avLst/>
          </a:prstGeom>
        </p:spPr>
        <p:txBody>
          <a:bodyPr lIns="91440" tIns="45720" rIns="91440" bIns="45720"/>
          <a:lstStyle>
            <a:lvl1pPr>
              <a:defRPr/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 sz="1800" dirty="0">
              <a:solidFill>
                <a:prstClr val="black"/>
              </a:solidFill>
              <a:latin typeface="Calibri"/>
              <a:ea typeface="+mn-ea"/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402"/>
            <a:ext cx="2895600" cy="365125"/>
          </a:xfrm>
          <a:prstGeom prst="rect">
            <a:avLst/>
          </a:prstGeom>
        </p:spPr>
        <p:txBody>
          <a:bodyPr lIns="91440" tIns="45720" rIns="91440" bIns="45720"/>
          <a:lstStyle>
            <a:lvl1pPr>
              <a:defRPr/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>
              <a:solidFill>
                <a:prstClr val="black"/>
              </a:solidFill>
              <a:latin typeface="Calibri"/>
              <a:ea typeface="+mn-ea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05600" y="635640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E4806679-9D7C-1249-80E8-73901288C34A}" type="slidenum">
              <a:rPr lang="en-US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53399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402"/>
            <a:ext cx="2133600" cy="365125"/>
          </a:xfrm>
          <a:prstGeom prst="rect">
            <a:avLst/>
          </a:prstGeom>
        </p:spPr>
        <p:txBody>
          <a:bodyPr lIns="91440" tIns="45720" rIns="91440" bIns="45720"/>
          <a:lstStyle>
            <a:lvl1pPr>
              <a:defRPr/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 sz="1800" dirty="0">
              <a:solidFill>
                <a:prstClr val="black"/>
              </a:solidFill>
              <a:latin typeface="Calibri"/>
              <a:ea typeface="+mn-ea"/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402"/>
            <a:ext cx="2895600" cy="365125"/>
          </a:xfrm>
          <a:prstGeom prst="rect">
            <a:avLst/>
          </a:prstGeom>
        </p:spPr>
        <p:txBody>
          <a:bodyPr lIns="91440" tIns="45720" rIns="91440" bIns="45720"/>
          <a:lstStyle>
            <a:lvl1pPr>
              <a:defRPr/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>
              <a:solidFill>
                <a:prstClr val="black"/>
              </a:solidFill>
              <a:latin typeface="Calibri"/>
              <a:ea typeface="+mn-ea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05600" y="635640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99DEFDA4-F037-CB4D-BFA2-91C1A6B995BB}" type="slidenum">
              <a:rPr lang="en-US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24436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402"/>
            <a:ext cx="2133600" cy="365125"/>
          </a:xfrm>
          <a:prstGeom prst="rect">
            <a:avLst/>
          </a:prstGeom>
        </p:spPr>
        <p:txBody>
          <a:bodyPr lIns="91440" tIns="45720" rIns="91440" bIns="45720"/>
          <a:lstStyle>
            <a:lvl1pPr>
              <a:defRPr/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 sz="1800" dirty="0">
              <a:solidFill>
                <a:prstClr val="black"/>
              </a:solidFill>
              <a:latin typeface="Calibri"/>
              <a:ea typeface="+mn-ea"/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402"/>
            <a:ext cx="2895600" cy="365125"/>
          </a:xfrm>
          <a:prstGeom prst="rect">
            <a:avLst/>
          </a:prstGeom>
        </p:spPr>
        <p:txBody>
          <a:bodyPr lIns="91440" tIns="45720" rIns="91440" bIns="45720"/>
          <a:lstStyle>
            <a:lvl1pPr>
              <a:defRPr/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>
              <a:solidFill>
                <a:prstClr val="black"/>
              </a:solidFill>
              <a:latin typeface="Calibri"/>
              <a:ea typeface="+mn-ea"/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05600" y="635640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2A9EA7A1-AFF6-E74E-AA57-C817563DCFDC}" type="slidenum">
              <a:rPr lang="en-US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70965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19" y="273093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313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19" y="1435124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402"/>
            <a:ext cx="2133600" cy="365125"/>
          </a:xfrm>
          <a:prstGeom prst="rect">
            <a:avLst/>
          </a:prstGeom>
        </p:spPr>
        <p:txBody>
          <a:bodyPr lIns="91440" tIns="45720" rIns="91440" bIns="45720"/>
          <a:lstStyle>
            <a:lvl1pPr>
              <a:defRPr/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 sz="1800" dirty="0">
              <a:solidFill>
                <a:prstClr val="black"/>
              </a:solidFill>
              <a:latin typeface="Calibri"/>
              <a:ea typeface="+mn-ea"/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402"/>
            <a:ext cx="2895600" cy="365125"/>
          </a:xfrm>
          <a:prstGeom prst="rect">
            <a:avLst/>
          </a:prstGeom>
        </p:spPr>
        <p:txBody>
          <a:bodyPr lIns="91440" tIns="45720" rIns="91440" bIns="45720"/>
          <a:lstStyle>
            <a:lvl1pPr>
              <a:defRPr/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>
              <a:solidFill>
                <a:prstClr val="black"/>
              </a:solidFill>
              <a:latin typeface="Calibri"/>
              <a:ea typeface="+mn-ea"/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05600" y="635640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B4D4F4A3-31C6-EE48-8A3F-33FA4BE569B4}" type="slidenum">
              <a:rPr lang="en-US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62509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51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601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402"/>
            <a:ext cx="2133600" cy="365125"/>
          </a:xfrm>
          <a:prstGeom prst="rect">
            <a:avLst/>
          </a:prstGeom>
        </p:spPr>
        <p:txBody>
          <a:bodyPr lIns="91440" tIns="45720" rIns="91440" bIns="45720"/>
          <a:lstStyle>
            <a:lvl1pPr>
              <a:defRPr/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 sz="1800" dirty="0">
              <a:solidFill>
                <a:prstClr val="black"/>
              </a:solidFill>
              <a:latin typeface="Calibri"/>
              <a:ea typeface="+mn-ea"/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402"/>
            <a:ext cx="2895600" cy="365125"/>
          </a:xfrm>
          <a:prstGeom prst="rect">
            <a:avLst/>
          </a:prstGeom>
        </p:spPr>
        <p:txBody>
          <a:bodyPr lIns="91440" tIns="45720" rIns="91440" bIns="45720"/>
          <a:lstStyle>
            <a:lvl1pPr>
              <a:defRPr/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>
              <a:solidFill>
                <a:prstClr val="black"/>
              </a:solidFill>
              <a:latin typeface="Calibri"/>
              <a:ea typeface="+mn-ea"/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05600" y="635640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4E8AC580-6BFE-AD4D-B617-9199805A944C}" type="slidenum">
              <a:rPr lang="en-US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10663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402"/>
            <a:ext cx="2133600" cy="365125"/>
          </a:xfrm>
          <a:prstGeom prst="rect">
            <a:avLst/>
          </a:prstGeom>
        </p:spPr>
        <p:txBody>
          <a:bodyPr lIns="91440" tIns="45720" rIns="91440" bIns="45720"/>
          <a:lstStyle>
            <a:lvl1pPr>
              <a:defRPr/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 sz="1800" dirty="0">
              <a:solidFill>
                <a:prstClr val="black"/>
              </a:solidFill>
              <a:latin typeface="Calibri"/>
              <a:ea typeface="+mn-ea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402"/>
            <a:ext cx="2895600" cy="365125"/>
          </a:xfrm>
          <a:prstGeom prst="rect">
            <a:avLst/>
          </a:prstGeom>
        </p:spPr>
        <p:txBody>
          <a:bodyPr lIns="91440" tIns="45720" rIns="91440" bIns="45720"/>
          <a:lstStyle>
            <a:lvl1pPr>
              <a:defRPr/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>
              <a:solidFill>
                <a:prstClr val="black"/>
              </a:solidFill>
              <a:latin typeface="Calibri"/>
              <a:ea typeface="+mn-ea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05600" y="635640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581E9C54-C907-CD44-9B1F-6A605B6F4EF8}" type="slidenum">
              <a:rPr lang="en-US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33188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84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84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402"/>
            <a:ext cx="2133600" cy="365125"/>
          </a:xfrm>
          <a:prstGeom prst="rect">
            <a:avLst/>
          </a:prstGeom>
        </p:spPr>
        <p:txBody>
          <a:bodyPr lIns="91440" tIns="45720" rIns="91440" bIns="45720"/>
          <a:lstStyle>
            <a:lvl1pPr>
              <a:defRPr/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 sz="1800" dirty="0">
              <a:solidFill>
                <a:prstClr val="black"/>
              </a:solidFill>
              <a:latin typeface="Calibri"/>
              <a:ea typeface="+mn-ea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402"/>
            <a:ext cx="2895600" cy="365125"/>
          </a:xfrm>
          <a:prstGeom prst="rect">
            <a:avLst/>
          </a:prstGeom>
        </p:spPr>
        <p:txBody>
          <a:bodyPr lIns="91440" tIns="45720" rIns="91440" bIns="45720"/>
          <a:lstStyle>
            <a:lvl1pPr>
              <a:defRPr/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>
              <a:solidFill>
                <a:prstClr val="black"/>
              </a:solidFill>
              <a:latin typeface="Calibri"/>
              <a:ea typeface="+mn-ea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05600" y="635640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08DC8A2C-2651-0E4B-9B42-3D41BD9D5405}" type="slidenum">
              <a:rPr lang="en-US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41400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6705600" y="6356402"/>
            <a:ext cx="2133600" cy="365125"/>
          </a:xfrm>
          <a:prstGeom prst="rect">
            <a:avLst/>
          </a:prstGeom>
        </p:spPr>
        <p:txBody>
          <a:bodyPr anchor="t"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fld id="{201138FF-61E9-3749-B979-E4241BB36253}" type="slidenum">
              <a:rPr lang="en-US"/>
              <a:pPr/>
              <a:t>‹#›</a:t>
            </a:fld>
            <a:r>
              <a:rPr lang="en-US" dirty="0"/>
              <a:t>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1"/>
          </p:nvPr>
        </p:nvSpPr>
        <p:spPr>
          <a:xfrm>
            <a:off x="457200" y="6356402"/>
            <a:ext cx="2133600" cy="365125"/>
          </a:xfrm>
          <a:prstGeom prst="rect">
            <a:avLst/>
          </a:prstGeom>
        </p:spPr>
        <p:txBody>
          <a:bodyPr lIns="91440" tIns="45720" rIns="91440" bIns="45720"/>
          <a:lstStyle>
            <a:lvl1pPr>
              <a:defRPr>
                <a:latin typeface="Arial" charset="0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 sz="1800" dirty="0">
              <a:solidFill>
                <a:prstClr val="black"/>
              </a:solidFill>
              <a:ea typeface="+mn-ea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>
          <a:xfrm>
            <a:off x="3124200" y="6356402"/>
            <a:ext cx="2895600" cy="365125"/>
          </a:xfrm>
          <a:prstGeom prst="rect">
            <a:avLst/>
          </a:prstGeom>
        </p:spPr>
        <p:txBody>
          <a:bodyPr lIns="91440" tIns="45720" rIns="91440" bIns="45720"/>
          <a:lstStyle>
            <a:lvl1pPr>
              <a:defRPr>
                <a:solidFill>
                  <a:prstClr val="black">
                    <a:tint val="75000"/>
                  </a:prstClr>
                </a:solidFill>
                <a:latin typeface="Arial" pitchFamily="34" charset="0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5428148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402"/>
            <a:ext cx="2133600" cy="365125"/>
          </a:xfrm>
          <a:prstGeom prst="rect">
            <a:avLst/>
          </a:prstGeom>
        </p:spPr>
        <p:txBody>
          <a:bodyPr lIns="91440" tIns="45720" rIns="91440" bIns="45720"/>
          <a:lstStyle>
            <a:lvl1pPr>
              <a:defRPr/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 sz="1800" dirty="0">
              <a:solidFill>
                <a:prstClr val="black"/>
              </a:solidFill>
              <a:latin typeface="Calibri"/>
              <a:ea typeface="+mn-ea"/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402"/>
            <a:ext cx="2895600" cy="365125"/>
          </a:xfrm>
          <a:prstGeom prst="rect">
            <a:avLst/>
          </a:prstGeom>
        </p:spPr>
        <p:txBody>
          <a:bodyPr lIns="91440" tIns="45720" rIns="91440" bIns="45720"/>
          <a:lstStyle>
            <a:lvl1pPr>
              <a:defRPr/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>
              <a:solidFill>
                <a:prstClr val="black"/>
              </a:solidFill>
              <a:latin typeface="Calibri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88513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402"/>
            <a:ext cx="2133600" cy="365125"/>
          </a:xfrm>
          <a:prstGeom prst="rect">
            <a:avLst/>
          </a:prstGeom>
        </p:spPr>
        <p:txBody>
          <a:bodyPr lIns="91440" tIns="45720" rIns="91440" bIns="45720"/>
          <a:lstStyle>
            <a:lvl1pPr>
              <a:defRPr/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 sz="1800" dirty="0">
              <a:solidFill>
                <a:prstClr val="black"/>
              </a:solidFill>
              <a:latin typeface="Calibri"/>
              <a:ea typeface="+mn-ea"/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402"/>
            <a:ext cx="2895600" cy="365125"/>
          </a:xfrm>
          <a:prstGeom prst="rect">
            <a:avLst/>
          </a:prstGeom>
        </p:spPr>
        <p:txBody>
          <a:bodyPr lIns="91440" tIns="45720" rIns="91440" bIns="45720"/>
          <a:lstStyle>
            <a:lvl1pPr>
              <a:defRPr/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>
              <a:solidFill>
                <a:prstClr val="black"/>
              </a:solidFill>
              <a:latin typeface="Calibri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8977077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pc="140"/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pc="140"/>
            </a:lvl1pPr>
          </a:lstStyle>
          <a:p>
            <a:pPr lvl="0"/>
            <a:r>
              <a:rPr lang="en-GB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178334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05600" y="6356402"/>
            <a:ext cx="2133600" cy="365125"/>
          </a:xfrm>
          <a:prstGeom prst="rect">
            <a:avLst/>
          </a:prstGeom>
        </p:spPr>
        <p:txBody>
          <a:bodyPr/>
          <a:lstStyle>
            <a:lvl1pPr algn="r">
              <a:defRPr sz="1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3134BEE3-505E-4C4E-B203-64058AEA9EA0}" type="slidenum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37461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402"/>
            <a:ext cx="2133600" cy="365125"/>
          </a:xfrm>
          <a:prstGeom prst="rect">
            <a:avLst/>
          </a:prstGeom>
        </p:spPr>
        <p:txBody>
          <a:bodyPr lIns="91440" tIns="45720" rIns="91440" bIns="45720"/>
          <a:lstStyle>
            <a:lvl1pPr>
              <a:defRPr/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 sz="18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402"/>
            <a:ext cx="2895600" cy="365125"/>
          </a:xfrm>
          <a:prstGeom prst="rect">
            <a:avLst/>
          </a:prstGeom>
        </p:spPr>
        <p:txBody>
          <a:bodyPr lIns="91440" tIns="45720" rIns="91440" bIns="45720"/>
          <a:lstStyle>
            <a:lvl1pPr>
              <a:defRPr/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05600" y="6356402"/>
            <a:ext cx="2133600" cy="365125"/>
          </a:xfrm>
          <a:prstGeom prst="rect">
            <a:avLst/>
          </a:prstGeom>
        </p:spPr>
        <p:txBody>
          <a:bodyPr/>
          <a:lstStyle>
            <a:lvl1pPr algn="r">
              <a:defRPr sz="1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3134BEE3-505E-4C4E-B203-64058AEA9EA0}" type="slidenum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54771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1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22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402"/>
            <a:ext cx="2133600" cy="365125"/>
          </a:xfrm>
          <a:prstGeom prst="rect">
            <a:avLst/>
          </a:prstGeom>
        </p:spPr>
        <p:txBody>
          <a:bodyPr lIns="91440" tIns="45720" rIns="91440" bIns="45720"/>
          <a:lstStyle>
            <a:lvl1pPr>
              <a:defRPr/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 sz="18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402"/>
            <a:ext cx="2895600" cy="365125"/>
          </a:xfrm>
          <a:prstGeom prst="rect">
            <a:avLst/>
          </a:prstGeom>
        </p:spPr>
        <p:txBody>
          <a:bodyPr lIns="91440" tIns="45720" rIns="91440" bIns="45720"/>
          <a:lstStyle>
            <a:lvl1pPr>
              <a:defRPr/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05600" y="635640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FA6AB5E3-FBF3-3749-9E78-1FF97C4FECC7}" type="slidenum">
              <a:rPr lang="en-US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98423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45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45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402"/>
            <a:ext cx="2133600" cy="365125"/>
          </a:xfrm>
          <a:prstGeom prst="rect">
            <a:avLst/>
          </a:prstGeom>
        </p:spPr>
        <p:txBody>
          <a:bodyPr lIns="91440" tIns="45720" rIns="91440" bIns="45720"/>
          <a:lstStyle>
            <a:lvl1pPr>
              <a:defRPr/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 sz="18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402"/>
            <a:ext cx="2895600" cy="365125"/>
          </a:xfrm>
          <a:prstGeom prst="rect">
            <a:avLst/>
          </a:prstGeom>
        </p:spPr>
        <p:txBody>
          <a:bodyPr lIns="91440" tIns="45720" rIns="91440" bIns="45720"/>
          <a:lstStyle>
            <a:lvl1pPr>
              <a:defRPr/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05600" y="635640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D051C101-6A9D-E149-8A15-12FDAD9962C5}" type="slidenum">
              <a:rPr lang="en-US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03844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61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69" y="1535161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6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402"/>
            <a:ext cx="2133600" cy="365125"/>
          </a:xfrm>
          <a:prstGeom prst="rect">
            <a:avLst/>
          </a:prstGeom>
        </p:spPr>
        <p:txBody>
          <a:bodyPr lIns="91440" tIns="45720" rIns="91440" bIns="45720"/>
          <a:lstStyle>
            <a:lvl1pPr>
              <a:defRPr/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 sz="18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402"/>
            <a:ext cx="2895600" cy="365125"/>
          </a:xfrm>
          <a:prstGeom prst="rect">
            <a:avLst/>
          </a:prstGeom>
        </p:spPr>
        <p:txBody>
          <a:bodyPr lIns="91440" tIns="45720" rIns="91440" bIns="45720"/>
          <a:lstStyle>
            <a:lvl1pPr>
              <a:defRPr/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05600" y="635640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E4806679-9D7C-1249-80E8-73901288C34A}" type="slidenum">
              <a:rPr lang="en-US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41522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402"/>
            <a:ext cx="2133600" cy="365125"/>
          </a:xfrm>
          <a:prstGeom prst="rect">
            <a:avLst/>
          </a:prstGeom>
        </p:spPr>
        <p:txBody>
          <a:bodyPr lIns="91440" tIns="45720" rIns="91440" bIns="45720"/>
          <a:lstStyle>
            <a:lvl1pPr>
              <a:defRPr/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 sz="18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402"/>
            <a:ext cx="2895600" cy="365125"/>
          </a:xfrm>
          <a:prstGeom prst="rect">
            <a:avLst/>
          </a:prstGeom>
        </p:spPr>
        <p:txBody>
          <a:bodyPr lIns="91440" tIns="45720" rIns="91440" bIns="45720"/>
          <a:lstStyle>
            <a:lvl1pPr>
              <a:defRPr/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05600" y="635640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99DEFDA4-F037-CB4D-BFA2-91C1A6B995BB}" type="slidenum">
              <a:rPr lang="en-US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98657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402"/>
            <a:ext cx="2133600" cy="365125"/>
          </a:xfrm>
          <a:prstGeom prst="rect">
            <a:avLst/>
          </a:prstGeom>
        </p:spPr>
        <p:txBody>
          <a:bodyPr lIns="91440" tIns="45720" rIns="91440" bIns="45720"/>
          <a:lstStyle>
            <a:lvl1pPr>
              <a:defRPr/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 sz="18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402"/>
            <a:ext cx="2895600" cy="365125"/>
          </a:xfrm>
          <a:prstGeom prst="rect">
            <a:avLst/>
          </a:prstGeom>
        </p:spPr>
        <p:txBody>
          <a:bodyPr lIns="91440" tIns="45720" rIns="91440" bIns="45720"/>
          <a:lstStyle>
            <a:lvl1pPr>
              <a:defRPr/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05600" y="635640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2A9EA7A1-AFF6-E74E-AA57-C817563DCFDC}" type="slidenum">
              <a:rPr lang="en-US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74127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19" y="273093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313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19" y="1435124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402"/>
            <a:ext cx="2133600" cy="365125"/>
          </a:xfrm>
          <a:prstGeom prst="rect">
            <a:avLst/>
          </a:prstGeom>
        </p:spPr>
        <p:txBody>
          <a:bodyPr lIns="91440" tIns="45720" rIns="91440" bIns="45720"/>
          <a:lstStyle>
            <a:lvl1pPr>
              <a:defRPr/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 sz="18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402"/>
            <a:ext cx="2895600" cy="365125"/>
          </a:xfrm>
          <a:prstGeom prst="rect">
            <a:avLst/>
          </a:prstGeom>
        </p:spPr>
        <p:txBody>
          <a:bodyPr lIns="91440" tIns="45720" rIns="91440" bIns="45720"/>
          <a:lstStyle>
            <a:lvl1pPr>
              <a:defRPr/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05600" y="635640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B4D4F4A3-31C6-EE48-8A3F-33FA4BE569B4}" type="slidenum">
              <a:rPr lang="en-US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78995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51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601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402"/>
            <a:ext cx="2133600" cy="365125"/>
          </a:xfrm>
          <a:prstGeom prst="rect">
            <a:avLst/>
          </a:prstGeom>
        </p:spPr>
        <p:txBody>
          <a:bodyPr lIns="91440" tIns="45720" rIns="91440" bIns="45720"/>
          <a:lstStyle>
            <a:lvl1pPr>
              <a:defRPr/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 sz="18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402"/>
            <a:ext cx="2895600" cy="365125"/>
          </a:xfrm>
          <a:prstGeom prst="rect">
            <a:avLst/>
          </a:prstGeom>
        </p:spPr>
        <p:txBody>
          <a:bodyPr lIns="91440" tIns="45720" rIns="91440" bIns="45720"/>
          <a:lstStyle>
            <a:lvl1pPr>
              <a:defRPr/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05600" y="635640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4E8AC580-6BFE-AD4D-B617-9199805A944C}" type="slidenum">
              <a:rPr lang="en-US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52211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402"/>
            <a:ext cx="2133600" cy="365125"/>
          </a:xfrm>
          <a:prstGeom prst="rect">
            <a:avLst/>
          </a:prstGeom>
        </p:spPr>
        <p:txBody>
          <a:bodyPr lIns="91440" tIns="45720" rIns="91440" bIns="45720"/>
          <a:lstStyle>
            <a:lvl1pPr>
              <a:defRPr/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 sz="18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402"/>
            <a:ext cx="2895600" cy="365125"/>
          </a:xfrm>
          <a:prstGeom prst="rect">
            <a:avLst/>
          </a:prstGeom>
        </p:spPr>
        <p:txBody>
          <a:bodyPr lIns="91440" tIns="45720" rIns="91440" bIns="45720"/>
          <a:lstStyle>
            <a:lvl1pPr>
              <a:defRPr/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05600" y="635640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581E9C54-C907-CD44-9B1F-6A605B6F4EF8}" type="slidenum">
              <a:rPr lang="en-US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49029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84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84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402"/>
            <a:ext cx="2133600" cy="365125"/>
          </a:xfrm>
          <a:prstGeom prst="rect">
            <a:avLst/>
          </a:prstGeom>
        </p:spPr>
        <p:txBody>
          <a:bodyPr lIns="91440" tIns="45720" rIns="91440" bIns="45720"/>
          <a:lstStyle>
            <a:lvl1pPr>
              <a:defRPr/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 sz="18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402"/>
            <a:ext cx="2895600" cy="365125"/>
          </a:xfrm>
          <a:prstGeom prst="rect">
            <a:avLst/>
          </a:prstGeom>
        </p:spPr>
        <p:txBody>
          <a:bodyPr lIns="91440" tIns="45720" rIns="91440" bIns="45720"/>
          <a:lstStyle>
            <a:lvl1pPr>
              <a:defRPr/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05600" y="635640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08DC8A2C-2651-0E4B-9B42-3D41BD9D5405}" type="slidenum">
              <a:rPr lang="en-US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21533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6705600" y="6356402"/>
            <a:ext cx="2133600" cy="365125"/>
          </a:xfrm>
          <a:prstGeom prst="rect">
            <a:avLst/>
          </a:prstGeom>
        </p:spPr>
        <p:txBody>
          <a:bodyPr anchor="t"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fld id="{201138FF-61E9-3749-B979-E4241BB36253}" type="slidenum">
              <a:rPr lang="en-US"/>
              <a:pPr/>
              <a:t>‹#›</a:t>
            </a:fld>
            <a:r>
              <a:rPr lang="en-US" dirty="0"/>
              <a:t>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1"/>
          </p:nvPr>
        </p:nvSpPr>
        <p:spPr>
          <a:xfrm>
            <a:off x="457200" y="6356402"/>
            <a:ext cx="2133600" cy="365125"/>
          </a:xfrm>
          <a:prstGeom prst="rect">
            <a:avLst/>
          </a:prstGeom>
        </p:spPr>
        <p:txBody>
          <a:bodyPr lIns="91440" tIns="45720" rIns="91440" bIns="45720"/>
          <a:lstStyle>
            <a:lvl1pPr>
              <a:defRPr>
                <a:latin typeface="Arial" charset="0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 sz="1800" dirty="0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>
          <a:xfrm>
            <a:off x="3124200" y="6356402"/>
            <a:ext cx="2895600" cy="365125"/>
          </a:xfrm>
          <a:prstGeom prst="rect">
            <a:avLst/>
          </a:prstGeom>
        </p:spPr>
        <p:txBody>
          <a:bodyPr lIns="91440" tIns="45720" rIns="91440" bIns="45720"/>
          <a:lstStyle>
            <a:lvl1pPr>
              <a:defRPr>
                <a:solidFill>
                  <a:prstClr val="black">
                    <a:tint val="75000"/>
                  </a:prstClr>
                </a:solidFill>
                <a:latin typeface="Arial" pitchFamily="34" charset="0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283701207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402"/>
            <a:ext cx="2133600" cy="365125"/>
          </a:xfrm>
          <a:prstGeom prst="rect">
            <a:avLst/>
          </a:prstGeom>
        </p:spPr>
        <p:txBody>
          <a:bodyPr lIns="91440" tIns="45720" rIns="91440" bIns="45720"/>
          <a:lstStyle>
            <a:lvl1pPr>
              <a:defRPr/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 sz="18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402"/>
            <a:ext cx="2895600" cy="365125"/>
          </a:xfrm>
          <a:prstGeom prst="rect">
            <a:avLst/>
          </a:prstGeom>
        </p:spPr>
        <p:txBody>
          <a:bodyPr lIns="91440" tIns="45720" rIns="91440" bIns="45720"/>
          <a:lstStyle>
            <a:lvl1pPr>
              <a:defRPr/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5543788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402"/>
            <a:ext cx="2133600" cy="365125"/>
          </a:xfrm>
          <a:prstGeom prst="rect">
            <a:avLst/>
          </a:prstGeom>
        </p:spPr>
        <p:txBody>
          <a:bodyPr lIns="91440" tIns="45720" rIns="91440" bIns="45720"/>
          <a:lstStyle>
            <a:lvl1pPr>
              <a:defRPr/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 sz="18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402"/>
            <a:ext cx="2895600" cy="365125"/>
          </a:xfrm>
          <a:prstGeom prst="rect">
            <a:avLst/>
          </a:prstGeom>
        </p:spPr>
        <p:txBody>
          <a:bodyPr lIns="91440" tIns="45720" rIns="91440" bIns="45720"/>
          <a:lstStyle>
            <a:lvl1pPr>
              <a:defRPr/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3041661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pc="140"/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pc="140"/>
            </a:lvl1pPr>
          </a:lstStyle>
          <a:p>
            <a:pPr lvl="0"/>
            <a:r>
              <a:rPr lang="en-GB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774436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8393113" y="6237288"/>
            <a:ext cx="914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/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endParaRPr lang="en-US" smtClean="0">
              <a:solidFill>
                <a:prstClr val="black"/>
              </a:solidFill>
            </a:endParaRPr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8402638" y="6149975"/>
            <a:ext cx="914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/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endParaRPr lang="en-US" smtClean="0">
              <a:solidFill>
                <a:prstClr val="black"/>
              </a:solidFill>
            </a:endParaRPr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457200" y="200767"/>
            <a:ext cx="8229600" cy="1739092"/>
          </a:xfrm>
          <a:prstGeom prst="rect">
            <a:avLst/>
          </a:prstGeom>
        </p:spPr>
        <p:txBody>
          <a:bodyPr/>
          <a:lstStyle>
            <a:lvl1pPr algn="l">
              <a:defRPr lang="en-US" sz="4000" b="1" i="0" kern="1200" cap="all" spc="500" smtClean="0">
                <a:solidFill>
                  <a:schemeClr val="bg1"/>
                </a:solidFill>
                <a:latin typeface="Helvetica"/>
                <a:ea typeface="Geneva" charset="0"/>
              </a:defRPr>
            </a:lvl1pPr>
          </a:lstStyle>
          <a:p>
            <a:r>
              <a:rPr lang="en-GB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1696291"/>
            <a:ext cx="8229600" cy="224622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800" kern="1200" spc="150" baseline="0">
                <a:solidFill>
                  <a:schemeClr val="bg1"/>
                </a:solidFill>
                <a:latin typeface="Helvetica"/>
                <a:cs typeface="Aria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95013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7189" y="1820863"/>
            <a:ext cx="8418512" cy="1143000"/>
          </a:xfrm>
          <a:prstGeom prst="rect">
            <a:avLst/>
          </a:prstGeom>
        </p:spPr>
        <p:txBody>
          <a:bodyPr/>
          <a:lstStyle>
            <a:lvl1pPr>
              <a:defRPr spc="140"/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89" y="2963865"/>
            <a:ext cx="8418512" cy="496887"/>
          </a:xfrm>
          <a:prstGeom prst="rect">
            <a:avLst/>
          </a:prstGeom>
        </p:spPr>
        <p:txBody>
          <a:bodyPr/>
          <a:lstStyle>
            <a:lvl1pPr>
              <a:defRPr spc="140"/>
            </a:lvl1pPr>
          </a:lstStyle>
          <a:p>
            <a:pPr lvl="0"/>
            <a:r>
              <a:rPr lang="en-GB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3300403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8393113" y="6237288"/>
            <a:ext cx="914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/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endParaRPr lang="en-US" smtClean="0">
              <a:solidFill>
                <a:prstClr val="black"/>
              </a:solidFill>
            </a:endParaRPr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8402638" y="6149975"/>
            <a:ext cx="914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/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endParaRPr lang="en-US" smtClean="0">
              <a:solidFill>
                <a:prstClr val="black"/>
              </a:solidFill>
            </a:endParaRPr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457200" y="200767"/>
            <a:ext cx="8229600" cy="1739092"/>
          </a:xfrm>
          <a:prstGeom prst="rect">
            <a:avLst/>
          </a:prstGeom>
        </p:spPr>
        <p:txBody>
          <a:bodyPr/>
          <a:lstStyle>
            <a:lvl1pPr algn="l">
              <a:defRPr lang="en-US" sz="4000" b="1" i="0" kern="1200" cap="all" spc="500" smtClean="0">
                <a:solidFill>
                  <a:schemeClr val="bg1"/>
                </a:solidFill>
                <a:latin typeface="Helvetica"/>
                <a:ea typeface="Geneva" charset="0"/>
              </a:defRPr>
            </a:lvl1pPr>
          </a:lstStyle>
          <a:p>
            <a:r>
              <a:rPr lang="en-GB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1696291"/>
            <a:ext cx="8229600" cy="224622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800" kern="1200" spc="150" baseline="0">
                <a:solidFill>
                  <a:schemeClr val="bg1"/>
                </a:solidFill>
                <a:latin typeface="Helvetica"/>
                <a:cs typeface="Aria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10707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7189" y="1820863"/>
            <a:ext cx="8418512" cy="1143000"/>
          </a:xfrm>
          <a:prstGeom prst="rect">
            <a:avLst/>
          </a:prstGeom>
        </p:spPr>
        <p:txBody>
          <a:bodyPr/>
          <a:lstStyle>
            <a:lvl1pPr>
              <a:defRPr spc="140"/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89" y="2963865"/>
            <a:ext cx="8418512" cy="496887"/>
          </a:xfrm>
          <a:prstGeom prst="rect">
            <a:avLst/>
          </a:prstGeom>
        </p:spPr>
        <p:txBody>
          <a:bodyPr/>
          <a:lstStyle>
            <a:lvl1pPr>
              <a:defRPr spc="140"/>
            </a:lvl1pPr>
          </a:lstStyle>
          <a:p>
            <a:pPr lvl="0"/>
            <a:r>
              <a:rPr lang="en-GB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534890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3EE437-B04D-465C-B107-B22B250204DA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820449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4CBD3D-A90A-417B-A0EE-E10B607556F0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613226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17C39C-21B7-4D9B-B836-6D69DF10AA83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985385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1CF23E-0CF7-4D38-9E60-D6EB3D4E17B8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426999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A47A97-D50B-4AC0-8AEF-378C1AA3B66E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469441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F823BC-F064-4AEE-A2B9-DFF8157316D9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916409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644AA5-B27F-4D2E-8C49-185F6AA7CDA9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729115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CA72C0-C21C-4643-A2AA-A0F54B1228C2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855946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E4E61E-77F0-428E-B462-8121C988672A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055411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E80135-5E7F-458F-805E-7A0D0CE39A06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570063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67525" y="28575"/>
            <a:ext cx="2276475" cy="609758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925" y="28575"/>
            <a:ext cx="6680200" cy="609758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9240FA-D99B-4F33-8DFA-746A66E09BAF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452267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34925" y="28575"/>
            <a:ext cx="9109075" cy="6097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7D460EB-1443-41F5-9E28-23B757EC3B82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390156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925" y="28575"/>
            <a:ext cx="9109075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826E44E-EC7D-4E0F-A144-EEE697718129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734229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34925" y="28575"/>
            <a:ext cx="9109075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57200" y="3938588"/>
            <a:ext cx="4038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DFC9D5-DA04-47FB-9249-FD516E91ED3E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698850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925" y="28575"/>
            <a:ext cx="9109075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13CE26-4160-46F6-BCB9-F37BB9C1A129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31594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8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359536" y="0"/>
            <a:ext cx="8784467" cy="360000"/>
          </a:xfrm>
          <a:solidFill>
            <a:schemeClr val="accent1"/>
          </a:solidFill>
        </p:spPr>
        <p:txBody>
          <a:bodyPr lIns="71880" rIns="296762" anchor="ctr"/>
          <a:lstStyle>
            <a:lvl1pPr marL="0" indent="0" algn="r">
              <a:buFontTx/>
              <a:buNone/>
              <a:defRPr sz="1600" b="0">
                <a:solidFill>
                  <a:schemeClr val="bg1"/>
                </a:solidFill>
                <a:latin typeface="+mj-lt"/>
              </a:defRPr>
            </a:lvl1pPr>
            <a:lvl2pPr indent="0" algn="ctr">
              <a:buFontTx/>
              <a:buNone/>
              <a:defRPr sz="1800">
                <a:solidFill>
                  <a:schemeClr val="bg1"/>
                </a:solidFill>
              </a:defRPr>
            </a:lvl2pPr>
            <a:lvl3pPr indent="0" algn="ctr">
              <a:buFontTx/>
              <a:buNone/>
              <a:defRPr sz="1800">
                <a:solidFill>
                  <a:schemeClr val="bg1"/>
                </a:solidFill>
              </a:defRPr>
            </a:lvl3pPr>
            <a:lvl4pPr indent="0" algn="ctr">
              <a:buFontTx/>
              <a:buNone/>
              <a:defRPr sz="1800">
                <a:solidFill>
                  <a:schemeClr val="bg1"/>
                </a:solidFill>
              </a:defRPr>
            </a:lvl4pPr>
            <a:lvl5pPr indent="0" algn="ctr">
              <a:buFontTx/>
              <a:buNone/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fld id="{B9733C8C-76B7-4EE2-8974-9A9FA1917606}" type="datetime1">
              <a:rPr lang="en-US"/>
              <a:pPr>
                <a:defRPr/>
              </a:pPr>
              <a:t>1/23/2019</a:t>
            </a:fld>
            <a:endParaRPr lang="en-GB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fld id="{7093A056-6213-4B29-9DAC-807990B8291C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984876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for copy/pasting layouts 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332547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 defTabSz="914400" fontAlgn="auto">
              <a:spcBef>
                <a:spcPts val="0"/>
              </a:spcBef>
              <a:spcAft>
                <a:spcPts val="0"/>
              </a:spcAft>
            </a:pPr>
            <a:fld id="{4989D746-C937-4C2A-8722-758238DCCC45}" type="datetime1">
              <a:rPr lang="en-GB" sz="1800" smtClean="0">
                <a:solidFill>
                  <a:srgbClr val="282828"/>
                </a:solidFill>
                <a:latin typeface="NJFont Book"/>
                <a:ea typeface="+mn-ea"/>
              </a:rPr>
              <a:pPr defTabSz="914400" fontAlgn="auto">
                <a:spcBef>
                  <a:spcPts val="0"/>
                </a:spcBef>
                <a:spcAft>
                  <a:spcPts val="0"/>
                </a:spcAft>
              </a:pPr>
              <a:t>29/01/2019</a:t>
            </a:fld>
            <a:endParaRPr lang="en-GB" sz="1800">
              <a:solidFill>
                <a:srgbClr val="282828"/>
              </a:solidFill>
              <a:latin typeface="NJFont Book"/>
              <a:ea typeface="+mn-ea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pPr defTabSz="914400" fontAlgn="auto">
              <a:spcBef>
                <a:spcPts val="0"/>
              </a:spcBef>
              <a:spcAft>
                <a:spcPts val="0"/>
              </a:spcAft>
            </a:pPr>
            <a:endParaRPr lang="en-GB" sz="1800">
              <a:solidFill>
                <a:srgbClr val="282828"/>
              </a:solidFill>
              <a:latin typeface="NJFont Book"/>
              <a:ea typeface="+mn-ea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 defTabSz="914400" fontAlgn="auto">
              <a:spcBef>
                <a:spcPts val="0"/>
              </a:spcBef>
              <a:spcAft>
                <a:spcPts val="0"/>
              </a:spcAft>
            </a:pPr>
            <a:fld id="{E586AD59-2DA5-402C-84E3-7FC411192DA5}" type="slidenum">
              <a:rPr lang="en-GB" sz="1800" smtClean="0">
                <a:solidFill>
                  <a:srgbClr val="282828"/>
                </a:solidFill>
                <a:latin typeface="NJFont Book"/>
                <a:ea typeface="+mn-ea"/>
              </a:rPr>
              <a:pPr defTabSz="914400"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GB" sz="1800">
              <a:solidFill>
                <a:srgbClr val="282828"/>
              </a:solidFill>
              <a:latin typeface="NJFont Book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899175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for copy/pasting layouts 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063902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 defTabSz="914400" fontAlgn="auto">
              <a:spcBef>
                <a:spcPts val="0"/>
              </a:spcBef>
              <a:spcAft>
                <a:spcPts val="0"/>
              </a:spcAft>
            </a:pPr>
            <a:fld id="{4989D746-C937-4C2A-8722-758238DCCC45}" type="datetime1">
              <a:rPr lang="en-GB" sz="1800" smtClean="0">
                <a:solidFill>
                  <a:srgbClr val="282828"/>
                </a:solidFill>
                <a:latin typeface="NJFont Book"/>
                <a:ea typeface="+mn-ea"/>
              </a:rPr>
              <a:pPr defTabSz="914400" fontAlgn="auto">
                <a:spcBef>
                  <a:spcPts val="0"/>
                </a:spcBef>
                <a:spcAft>
                  <a:spcPts val="0"/>
                </a:spcAft>
              </a:pPr>
              <a:t>29/01/2019</a:t>
            </a:fld>
            <a:endParaRPr lang="en-GB" sz="1800">
              <a:solidFill>
                <a:srgbClr val="282828"/>
              </a:solidFill>
              <a:latin typeface="NJFont Book"/>
              <a:ea typeface="+mn-ea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pPr defTabSz="914400" fontAlgn="auto">
              <a:spcBef>
                <a:spcPts val="0"/>
              </a:spcBef>
              <a:spcAft>
                <a:spcPts val="0"/>
              </a:spcAft>
            </a:pPr>
            <a:endParaRPr lang="en-GB" sz="1800">
              <a:solidFill>
                <a:srgbClr val="282828"/>
              </a:solidFill>
              <a:latin typeface="NJFont Book"/>
              <a:ea typeface="+mn-ea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 defTabSz="914400" fontAlgn="auto">
              <a:spcBef>
                <a:spcPts val="0"/>
              </a:spcBef>
              <a:spcAft>
                <a:spcPts val="0"/>
              </a:spcAft>
            </a:pPr>
            <a:fld id="{E586AD59-2DA5-402C-84E3-7FC411192DA5}" type="slidenum">
              <a:rPr lang="en-GB" sz="1800" smtClean="0">
                <a:solidFill>
                  <a:srgbClr val="282828"/>
                </a:solidFill>
                <a:latin typeface="NJFont Book"/>
                <a:ea typeface="+mn-ea"/>
              </a:rPr>
              <a:pPr defTabSz="914400"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GB" sz="1800">
              <a:solidFill>
                <a:srgbClr val="282828"/>
              </a:solidFill>
              <a:latin typeface="NJFont Book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8863878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11"/>
          <p:cNvSpPr>
            <a:spLocks noGrp="1"/>
          </p:cNvSpPr>
          <p:nvPr>
            <p:ph type="sldNum" sz="quarter" idx="10"/>
          </p:nvPr>
        </p:nvSpPr>
        <p:spPr>
          <a:xfrm>
            <a:off x="3505200" y="6434481"/>
            <a:ext cx="2133600" cy="414337"/>
          </a:xfrm>
          <a:prstGeom prst="rect">
            <a:avLst/>
          </a:prstGeom>
        </p:spPr>
        <p:txBody>
          <a:bodyPr/>
          <a:lstStyle>
            <a:lvl1pPr algn="ctr">
              <a:defRPr sz="1200" smtClean="0">
                <a:solidFill>
                  <a:schemeClr val="tx2"/>
                </a:solidFill>
                <a:latin typeface="NJFont Book" pitchFamily="34" charset="0"/>
              </a:defRPr>
            </a:lvl1pPr>
          </a:lstStyle>
          <a:p>
            <a:pPr>
              <a:defRPr/>
            </a:pPr>
            <a:fld id="{531EE603-362B-4D76-835A-5C77365AD06F}" type="slidenum">
              <a:rPr lang="en-GB">
                <a:solidFill>
                  <a:srgbClr val="868F98"/>
                </a:solidFill>
              </a:rPr>
              <a:pPr>
                <a:defRPr/>
              </a:pPr>
              <a:t>‹#›</a:t>
            </a:fld>
            <a:endParaRPr lang="en-GB" dirty="0">
              <a:solidFill>
                <a:srgbClr val="868F9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93951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for copy/pasting layouts 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574035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500236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 defTabSz="914400" fontAlgn="auto">
              <a:spcBef>
                <a:spcPts val="0"/>
              </a:spcBef>
              <a:spcAft>
                <a:spcPts val="0"/>
              </a:spcAft>
            </a:pPr>
            <a:fld id="{0A2D5342-B6D1-40AF-BB76-AFFC13F93E95}" type="datetimeFigureOut">
              <a:rPr lang="en-GB" sz="1800">
                <a:solidFill>
                  <a:prstClr val="black">
                    <a:tint val="75000"/>
                  </a:prstClr>
                </a:solidFill>
                <a:latin typeface="NJFont Book"/>
                <a:ea typeface="+mn-ea"/>
              </a:rPr>
              <a:pPr defTabSz="914400" fontAlgn="auto">
                <a:spcBef>
                  <a:spcPts val="0"/>
                </a:spcBef>
                <a:spcAft>
                  <a:spcPts val="0"/>
                </a:spcAft>
              </a:pPr>
              <a:t>29/01/2019</a:t>
            </a:fld>
            <a:endParaRPr lang="en-GB" sz="1800">
              <a:solidFill>
                <a:prstClr val="black">
                  <a:tint val="75000"/>
                </a:prstClr>
              </a:solidFill>
              <a:latin typeface="NJFont Book"/>
              <a:ea typeface="+mn-ea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pPr defTabSz="914400" fontAlgn="auto">
              <a:spcBef>
                <a:spcPts val="0"/>
              </a:spcBef>
              <a:spcAft>
                <a:spcPts val="0"/>
              </a:spcAft>
            </a:pPr>
            <a:endParaRPr lang="en-GB" sz="1800">
              <a:solidFill>
                <a:prstClr val="black">
                  <a:tint val="75000"/>
                </a:prstClr>
              </a:solidFill>
              <a:latin typeface="NJFont Book"/>
              <a:ea typeface="+mn-ea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 defTabSz="914400" fontAlgn="auto">
              <a:spcBef>
                <a:spcPts val="0"/>
              </a:spcBef>
              <a:spcAft>
                <a:spcPts val="0"/>
              </a:spcAft>
            </a:pPr>
            <a:fld id="{4B040B14-61B6-4C6A-9DB6-ACBFF767E62E}" type="slidenum">
              <a:rPr lang="en-GB" sz="1800">
                <a:solidFill>
                  <a:prstClr val="black">
                    <a:tint val="75000"/>
                  </a:prstClr>
                </a:solidFill>
                <a:latin typeface="NJFont Book"/>
                <a:ea typeface="+mn-ea"/>
              </a:rPr>
              <a:pPr defTabSz="914400"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GB" sz="1800">
              <a:solidFill>
                <a:prstClr val="black">
                  <a:tint val="75000"/>
                </a:prstClr>
              </a:solidFill>
              <a:latin typeface="NJFont Book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5203322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 bwMode="gray">
          <a:xfrm>
            <a:off x="1" y="0"/>
            <a:ext cx="9144000" cy="1160463"/>
          </a:xfrm>
          <a:prstGeom prst="rect">
            <a:avLst/>
          </a:prstGeom>
          <a:noFill/>
        </p:spPr>
        <p:txBody>
          <a:bodyPr/>
          <a:lstStyle>
            <a:lvl1pPr>
              <a:defRPr/>
            </a:lvl1pPr>
          </a:lstStyle>
          <a:p>
            <a:r>
              <a:rPr lang="en-GB" noProof="0"/>
              <a:t>Click to edit Master title style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 bwMode="gray">
          <a:xfrm>
            <a:off x="539750" y="1665288"/>
            <a:ext cx="8245475" cy="428466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1258888" y="6669088"/>
            <a:ext cx="6192837" cy="188912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defTabSz="914400" fontAlgn="auto">
              <a:spcBef>
                <a:spcPts val="0"/>
              </a:spcBef>
              <a:spcAft>
                <a:spcPts val="0"/>
              </a:spcAft>
              <a:defRPr/>
            </a:pPr>
            <a:fld id="{354CBB7A-7CB3-4DF1-BAF7-82F2DEBF4846}" type="datetime1">
              <a:rPr lang="fr-FR" sz="1800">
                <a:solidFill>
                  <a:srgbClr val="282828"/>
                </a:solidFill>
                <a:latin typeface="NJFont Book"/>
                <a:ea typeface="+mn-ea"/>
              </a:rPr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t>29/01/2019</a:t>
            </a:fld>
            <a:endParaRPr lang="fr-FR" sz="1800">
              <a:solidFill>
                <a:srgbClr val="282828"/>
              </a:solidFill>
              <a:latin typeface="NJFont Book"/>
              <a:ea typeface="+mn-ea"/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1258888" y="6534150"/>
            <a:ext cx="6192837" cy="3238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defTabSz="9144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800">
                <a:solidFill>
                  <a:srgbClr val="282828"/>
                </a:solidFill>
                <a:latin typeface="NJFont Book"/>
                <a:ea typeface="+mn-ea"/>
              </a:rPr>
              <a:t>Presentation title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539750" y="6534150"/>
            <a:ext cx="719138" cy="3238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defTabSz="9144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800">
                <a:solidFill>
                  <a:srgbClr val="282828"/>
                </a:solidFill>
                <a:latin typeface="NJFont Book"/>
                <a:ea typeface="+mn-ea"/>
              </a:rPr>
              <a:t>Page </a:t>
            </a:r>
            <a:fld id="{FF4DE717-072B-4EE6-936F-1F218ACD6142}" type="slidenum">
              <a:rPr lang="fr-FR" sz="1800">
                <a:solidFill>
                  <a:srgbClr val="282828"/>
                </a:solidFill>
                <a:latin typeface="NJFont Book"/>
                <a:ea typeface="+mn-ea"/>
              </a:rPr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fr-FR" sz="1800">
              <a:solidFill>
                <a:srgbClr val="282828"/>
              </a:solidFill>
              <a:latin typeface="NJFont Book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7625142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530206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3A4D8A-360C-4D0D-A774-DAFEFAD9103B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29/01/2019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AAE548-229E-4B3A-8338-8A2858628920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58185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3A4D8A-360C-4D0D-A774-DAFEFAD9103B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29/01/2019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AAE548-229E-4B3A-8338-8A2858628920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96692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3A4D8A-360C-4D0D-A774-DAFEFAD9103B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29/01/2019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AAE548-229E-4B3A-8338-8A2858628920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39535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3A4D8A-360C-4D0D-A774-DAFEFAD9103B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29/01/2019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AAE548-229E-4B3A-8338-8A2858628920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08516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3A4D8A-360C-4D0D-A774-DAFEFAD9103B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29/01/2019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AAE548-229E-4B3A-8338-8A2858628920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57262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3A4D8A-360C-4D0D-A774-DAFEFAD9103B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29/01/2019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AAE548-229E-4B3A-8338-8A2858628920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49220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3A4D8A-360C-4D0D-A774-DAFEFAD9103B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29/01/2019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AAE548-229E-4B3A-8338-8A2858628920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05197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3A4D8A-360C-4D0D-A774-DAFEFAD9103B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29/01/2019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AAE548-229E-4B3A-8338-8A2858628920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78064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3A4D8A-360C-4D0D-A774-DAFEFAD9103B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29/01/2019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AAE548-229E-4B3A-8338-8A2858628920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43080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3A4D8A-360C-4D0D-A774-DAFEFAD9103B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29/01/2019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AAE548-229E-4B3A-8338-8A2858628920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94253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3A4D8A-360C-4D0D-A774-DAFEFAD9103B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29/01/2019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AAE548-229E-4B3A-8338-8A2858628920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6009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lank for copy/pasting layouts 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473739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3A4D8A-360C-4D0D-A774-DAFEFAD9103B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29/01/2019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AAE548-229E-4B3A-8338-8A2858628920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13768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3A4D8A-360C-4D0D-A774-DAFEFAD9103B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29/01/2019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AAE548-229E-4B3A-8338-8A2858628920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63660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3A4D8A-360C-4D0D-A774-DAFEFAD9103B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29/01/2019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AAE548-229E-4B3A-8338-8A2858628920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02726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3A4D8A-360C-4D0D-A774-DAFEFAD9103B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29/01/2019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AAE548-229E-4B3A-8338-8A2858628920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86380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3A4D8A-360C-4D0D-A774-DAFEFAD9103B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29/01/2019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AAE548-229E-4B3A-8338-8A2858628920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13056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3A4D8A-360C-4D0D-A774-DAFEFAD9103B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29/01/2019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AAE548-229E-4B3A-8338-8A2858628920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77468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3A4D8A-360C-4D0D-A774-DAFEFAD9103B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29/01/2019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AAE548-229E-4B3A-8338-8A2858628920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74250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3A4D8A-360C-4D0D-A774-DAFEFAD9103B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29/01/2019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AAE548-229E-4B3A-8338-8A2858628920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73280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3A4D8A-360C-4D0D-A774-DAFEFAD9103B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29/01/2019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AAE548-229E-4B3A-8338-8A2858628920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00698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3A4D8A-360C-4D0D-A774-DAFEFAD9103B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29/01/2019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AAE548-229E-4B3A-8338-8A2858628920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14575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3A4D8A-360C-4D0D-A774-DAFEFAD9103B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29/01/2019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AAE548-229E-4B3A-8338-8A2858628920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05311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lank for copy/pasting layouts 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840652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pc="140"/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pc="140"/>
            </a:lvl1pPr>
          </a:lstStyle>
          <a:p>
            <a:pPr lvl="0"/>
            <a:r>
              <a:rPr lang="en-GB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991367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Blank for copy/pasting layouts 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875983" y="174923"/>
            <a:ext cx="5904656" cy="365125"/>
          </a:xfrm>
          <a:prstGeom prst="rect">
            <a:avLst/>
          </a:prstGeom>
        </p:spPr>
        <p:txBody>
          <a:bodyPr/>
          <a:lstStyle>
            <a:lvl1pPr>
              <a:defRPr sz="1100" cap="all" baseline="0">
                <a:solidFill>
                  <a:srgbClr val="0019A8"/>
                </a:solidFill>
                <a:latin typeface="NJFont Light" panose="020B0303020304020204" pitchFamily="34" charset="0"/>
              </a:defRPr>
            </a:lvl1pPr>
          </a:lstStyle>
          <a:p>
            <a:pPr defTabSz="914400" fontAlgn="auto">
              <a:spcBef>
                <a:spcPts val="0"/>
              </a:spcBef>
              <a:spcAft>
                <a:spcPts val="0"/>
              </a:spcAft>
            </a:pPr>
            <a:r>
              <a:rPr lang="en-GB"/>
              <a:t>OXFORD STREET UPDATE</a:t>
            </a:r>
            <a:endParaRPr lang="en-US" dirty="0"/>
          </a:p>
        </p:txBody>
      </p:sp>
      <p:sp>
        <p:nvSpPr>
          <p:cNvPr id="6" name="TextBox 5"/>
          <p:cNvSpPr txBox="1"/>
          <p:nvPr userDrawn="1"/>
        </p:nvSpPr>
        <p:spPr>
          <a:xfrm>
            <a:off x="261447" y="213785"/>
            <a:ext cx="574534" cy="169277"/>
          </a:xfrm>
          <a:prstGeom prst="rect">
            <a:avLst/>
          </a:prstGeom>
          <a:noFill/>
        </p:spPr>
        <p:txBody>
          <a:bodyPr wrap="square" lIns="0" tIns="0" bIns="0" rtlCol="0">
            <a:spAutoFit/>
          </a:bodyPr>
          <a:lstStyle/>
          <a:p>
            <a:pPr defTabSz="914400" fontAlgn="auto">
              <a:spcBef>
                <a:spcPts val="0"/>
              </a:spcBef>
              <a:spcAft>
                <a:spcPts val="0"/>
              </a:spcAft>
            </a:pPr>
            <a:fld id="{8552FEF4-43CA-47F9-8A9C-CC0E010519B5}" type="slidenum">
              <a:rPr lang="en-GB" sz="1100">
                <a:solidFill>
                  <a:srgbClr val="0019A8"/>
                </a:solidFill>
                <a:latin typeface="NJFont Light" panose="020B0303020304020204" pitchFamily="34" charset="0"/>
              </a:rPr>
              <a:pPr defTabSz="914400"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GB" sz="1100" dirty="0">
              <a:solidFill>
                <a:srgbClr val="0019A8"/>
              </a:solidFill>
              <a:latin typeface="NJFont Light" panose="020B03030203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4634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05600" y="6356402"/>
            <a:ext cx="2133600" cy="365125"/>
          </a:xfrm>
          <a:prstGeom prst="rect">
            <a:avLst/>
          </a:prstGeom>
        </p:spPr>
        <p:txBody>
          <a:bodyPr/>
          <a:lstStyle>
            <a:lvl1pPr algn="r">
              <a:defRPr sz="1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3134BEE3-505E-4C4E-B203-64058AEA9EA0}" type="slidenum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09107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402"/>
            <a:ext cx="2133600" cy="365125"/>
          </a:xfrm>
          <a:prstGeom prst="rect">
            <a:avLst/>
          </a:prstGeom>
        </p:spPr>
        <p:txBody>
          <a:bodyPr lIns="91440" tIns="45720" rIns="91440" bIns="45720"/>
          <a:lstStyle>
            <a:lvl1pPr>
              <a:defRPr/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 sz="18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402"/>
            <a:ext cx="2895600" cy="365125"/>
          </a:xfrm>
          <a:prstGeom prst="rect">
            <a:avLst/>
          </a:prstGeom>
        </p:spPr>
        <p:txBody>
          <a:bodyPr lIns="91440" tIns="45720" rIns="91440" bIns="45720"/>
          <a:lstStyle>
            <a:lvl1pPr>
              <a:defRPr/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05600" y="6356402"/>
            <a:ext cx="2133600" cy="365125"/>
          </a:xfrm>
          <a:prstGeom prst="rect">
            <a:avLst/>
          </a:prstGeom>
        </p:spPr>
        <p:txBody>
          <a:bodyPr/>
          <a:lstStyle>
            <a:lvl1pPr algn="r">
              <a:defRPr sz="1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3134BEE3-505E-4C4E-B203-64058AEA9EA0}" type="slidenum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44787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1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22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402"/>
            <a:ext cx="2133600" cy="365125"/>
          </a:xfrm>
          <a:prstGeom prst="rect">
            <a:avLst/>
          </a:prstGeom>
        </p:spPr>
        <p:txBody>
          <a:bodyPr lIns="91440" tIns="45720" rIns="91440" bIns="45720"/>
          <a:lstStyle>
            <a:lvl1pPr>
              <a:defRPr/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 sz="18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402"/>
            <a:ext cx="2895600" cy="365125"/>
          </a:xfrm>
          <a:prstGeom prst="rect">
            <a:avLst/>
          </a:prstGeom>
        </p:spPr>
        <p:txBody>
          <a:bodyPr lIns="91440" tIns="45720" rIns="91440" bIns="45720"/>
          <a:lstStyle>
            <a:lvl1pPr>
              <a:defRPr/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05600" y="635640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FA6AB5E3-FBF3-3749-9E78-1FF97C4FECC7}" type="slidenum">
              <a:rPr lang="en-US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44550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45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45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402"/>
            <a:ext cx="2133600" cy="365125"/>
          </a:xfrm>
          <a:prstGeom prst="rect">
            <a:avLst/>
          </a:prstGeom>
        </p:spPr>
        <p:txBody>
          <a:bodyPr lIns="91440" tIns="45720" rIns="91440" bIns="45720"/>
          <a:lstStyle>
            <a:lvl1pPr>
              <a:defRPr/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 sz="18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402"/>
            <a:ext cx="2895600" cy="365125"/>
          </a:xfrm>
          <a:prstGeom prst="rect">
            <a:avLst/>
          </a:prstGeom>
        </p:spPr>
        <p:txBody>
          <a:bodyPr lIns="91440" tIns="45720" rIns="91440" bIns="45720"/>
          <a:lstStyle>
            <a:lvl1pPr>
              <a:defRPr/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05600" y="635640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D051C101-6A9D-E149-8A15-12FDAD9962C5}" type="slidenum">
              <a:rPr lang="en-US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07804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61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69" y="1535161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6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402"/>
            <a:ext cx="2133600" cy="365125"/>
          </a:xfrm>
          <a:prstGeom prst="rect">
            <a:avLst/>
          </a:prstGeom>
        </p:spPr>
        <p:txBody>
          <a:bodyPr lIns="91440" tIns="45720" rIns="91440" bIns="45720"/>
          <a:lstStyle>
            <a:lvl1pPr>
              <a:defRPr/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 sz="18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402"/>
            <a:ext cx="2895600" cy="365125"/>
          </a:xfrm>
          <a:prstGeom prst="rect">
            <a:avLst/>
          </a:prstGeom>
        </p:spPr>
        <p:txBody>
          <a:bodyPr lIns="91440" tIns="45720" rIns="91440" bIns="45720"/>
          <a:lstStyle>
            <a:lvl1pPr>
              <a:defRPr/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05600" y="635640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E4806679-9D7C-1249-80E8-73901288C34A}" type="slidenum">
              <a:rPr lang="en-US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2040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402"/>
            <a:ext cx="2133600" cy="365125"/>
          </a:xfrm>
          <a:prstGeom prst="rect">
            <a:avLst/>
          </a:prstGeom>
        </p:spPr>
        <p:txBody>
          <a:bodyPr lIns="91440" tIns="45720" rIns="91440" bIns="45720"/>
          <a:lstStyle>
            <a:lvl1pPr>
              <a:defRPr/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 sz="18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402"/>
            <a:ext cx="2895600" cy="365125"/>
          </a:xfrm>
          <a:prstGeom prst="rect">
            <a:avLst/>
          </a:prstGeom>
        </p:spPr>
        <p:txBody>
          <a:bodyPr lIns="91440" tIns="45720" rIns="91440" bIns="45720"/>
          <a:lstStyle>
            <a:lvl1pPr>
              <a:defRPr/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05600" y="635640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99DEFDA4-F037-CB4D-BFA2-91C1A6B995BB}" type="slidenum">
              <a:rPr lang="en-US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70823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402"/>
            <a:ext cx="2133600" cy="365125"/>
          </a:xfrm>
          <a:prstGeom prst="rect">
            <a:avLst/>
          </a:prstGeom>
        </p:spPr>
        <p:txBody>
          <a:bodyPr lIns="91440" tIns="45720" rIns="91440" bIns="45720"/>
          <a:lstStyle>
            <a:lvl1pPr>
              <a:defRPr/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 sz="18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402"/>
            <a:ext cx="2895600" cy="365125"/>
          </a:xfrm>
          <a:prstGeom prst="rect">
            <a:avLst/>
          </a:prstGeom>
        </p:spPr>
        <p:txBody>
          <a:bodyPr lIns="91440" tIns="45720" rIns="91440" bIns="45720"/>
          <a:lstStyle>
            <a:lvl1pPr>
              <a:defRPr/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05600" y="635640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2A9EA7A1-AFF6-E74E-AA57-C817563DCFDC}" type="slidenum">
              <a:rPr lang="en-US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52948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19" y="273093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313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19" y="1435124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402"/>
            <a:ext cx="2133600" cy="365125"/>
          </a:xfrm>
          <a:prstGeom prst="rect">
            <a:avLst/>
          </a:prstGeom>
        </p:spPr>
        <p:txBody>
          <a:bodyPr lIns="91440" tIns="45720" rIns="91440" bIns="45720"/>
          <a:lstStyle>
            <a:lvl1pPr>
              <a:defRPr/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 sz="18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402"/>
            <a:ext cx="2895600" cy="365125"/>
          </a:xfrm>
          <a:prstGeom prst="rect">
            <a:avLst/>
          </a:prstGeom>
        </p:spPr>
        <p:txBody>
          <a:bodyPr lIns="91440" tIns="45720" rIns="91440" bIns="45720"/>
          <a:lstStyle>
            <a:lvl1pPr>
              <a:defRPr/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05600" y="635640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B4D4F4A3-31C6-EE48-8A3F-33FA4BE569B4}" type="slidenum">
              <a:rPr lang="en-US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66119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51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601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402"/>
            <a:ext cx="2133600" cy="365125"/>
          </a:xfrm>
          <a:prstGeom prst="rect">
            <a:avLst/>
          </a:prstGeom>
        </p:spPr>
        <p:txBody>
          <a:bodyPr lIns="91440" tIns="45720" rIns="91440" bIns="45720"/>
          <a:lstStyle>
            <a:lvl1pPr>
              <a:defRPr/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 sz="18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402"/>
            <a:ext cx="2895600" cy="365125"/>
          </a:xfrm>
          <a:prstGeom prst="rect">
            <a:avLst/>
          </a:prstGeom>
        </p:spPr>
        <p:txBody>
          <a:bodyPr lIns="91440" tIns="45720" rIns="91440" bIns="45720"/>
          <a:lstStyle>
            <a:lvl1pPr>
              <a:defRPr/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05600" y="635640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4E8AC580-6BFE-AD4D-B617-9199805A944C}" type="slidenum">
              <a:rPr lang="en-US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82814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402"/>
            <a:ext cx="2133600" cy="365125"/>
          </a:xfrm>
          <a:prstGeom prst="rect">
            <a:avLst/>
          </a:prstGeom>
        </p:spPr>
        <p:txBody>
          <a:bodyPr lIns="91440" tIns="45720" rIns="91440" bIns="45720"/>
          <a:lstStyle>
            <a:lvl1pPr>
              <a:defRPr/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 sz="18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402"/>
            <a:ext cx="2895600" cy="365125"/>
          </a:xfrm>
          <a:prstGeom prst="rect">
            <a:avLst/>
          </a:prstGeom>
        </p:spPr>
        <p:txBody>
          <a:bodyPr lIns="91440" tIns="45720" rIns="91440" bIns="45720"/>
          <a:lstStyle>
            <a:lvl1pPr>
              <a:defRPr/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05600" y="635640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581E9C54-C907-CD44-9B1F-6A605B6F4EF8}" type="slidenum">
              <a:rPr lang="en-US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81263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84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84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402"/>
            <a:ext cx="2133600" cy="365125"/>
          </a:xfrm>
          <a:prstGeom prst="rect">
            <a:avLst/>
          </a:prstGeom>
        </p:spPr>
        <p:txBody>
          <a:bodyPr lIns="91440" tIns="45720" rIns="91440" bIns="45720"/>
          <a:lstStyle>
            <a:lvl1pPr>
              <a:defRPr/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 sz="18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402"/>
            <a:ext cx="2895600" cy="365125"/>
          </a:xfrm>
          <a:prstGeom prst="rect">
            <a:avLst/>
          </a:prstGeom>
        </p:spPr>
        <p:txBody>
          <a:bodyPr lIns="91440" tIns="45720" rIns="91440" bIns="45720"/>
          <a:lstStyle>
            <a:lvl1pPr>
              <a:defRPr/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05600" y="635640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08DC8A2C-2651-0E4B-9B42-3D41BD9D5405}" type="slidenum">
              <a:rPr lang="en-US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31173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6705600" y="6356402"/>
            <a:ext cx="2133600" cy="365125"/>
          </a:xfrm>
          <a:prstGeom prst="rect">
            <a:avLst/>
          </a:prstGeom>
        </p:spPr>
        <p:txBody>
          <a:bodyPr anchor="t"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fld id="{201138FF-61E9-3749-B979-E4241BB36253}" type="slidenum">
              <a:rPr lang="en-US"/>
              <a:pPr/>
              <a:t>‹#›</a:t>
            </a:fld>
            <a:r>
              <a:rPr lang="en-US" dirty="0"/>
              <a:t>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1"/>
          </p:nvPr>
        </p:nvSpPr>
        <p:spPr>
          <a:xfrm>
            <a:off x="457200" y="6356402"/>
            <a:ext cx="2133600" cy="365125"/>
          </a:xfrm>
          <a:prstGeom prst="rect">
            <a:avLst/>
          </a:prstGeom>
        </p:spPr>
        <p:txBody>
          <a:bodyPr lIns="91440" tIns="45720" rIns="91440" bIns="45720"/>
          <a:lstStyle>
            <a:lvl1pPr>
              <a:defRPr>
                <a:latin typeface="Arial" charset="0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 sz="1800" dirty="0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>
          <a:xfrm>
            <a:off x="3124200" y="6356402"/>
            <a:ext cx="2895600" cy="365125"/>
          </a:xfrm>
          <a:prstGeom prst="rect">
            <a:avLst/>
          </a:prstGeom>
        </p:spPr>
        <p:txBody>
          <a:bodyPr lIns="91440" tIns="45720" rIns="91440" bIns="45720"/>
          <a:lstStyle>
            <a:lvl1pPr>
              <a:defRPr>
                <a:solidFill>
                  <a:prstClr val="black">
                    <a:tint val="75000"/>
                  </a:prstClr>
                </a:solidFill>
                <a:latin typeface="Arial" pitchFamily="34" charset="0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85981848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402"/>
            <a:ext cx="2133600" cy="365125"/>
          </a:xfrm>
          <a:prstGeom prst="rect">
            <a:avLst/>
          </a:prstGeom>
        </p:spPr>
        <p:txBody>
          <a:bodyPr lIns="91440" tIns="45720" rIns="91440" bIns="45720"/>
          <a:lstStyle>
            <a:lvl1pPr>
              <a:defRPr/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 sz="18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402"/>
            <a:ext cx="2895600" cy="365125"/>
          </a:xfrm>
          <a:prstGeom prst="rect">
            <a:avLst/>
          </a:prstGeom>
        </p:spPr>
        <p:txBody>
          <a:bodyPr lIns="91440" tIns="45720" rIns="91440" bIns="45720"/>
          <a:lstStyle>
            <a:lvl1pPr>
              <a:defRPr/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913317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402"/>
            <a:ext cx="2133600" cy="365125"/>
          </a:xfrm>
          <a:prstGeom prst="rect">
            <a:avLst/>
          </a:prstGeom>
        </p:spPr>
        <p:txBody>
          <a:bodyPr lIns="91440" tIns="45720" rIns="91440" bIns="45720"/>
          <a:lstStyle>
            <a:lvl1pPr>
              <a:defRPr/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 sz="18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402"/>
            <a:ext cx="2895600" cy="365125"/>
          </a:xfrm>
          <a:prstGeom prst="rect">
            <a:avLst/>
          </a:prstGeom>
        </p:spPr>
        <p:txBody>
          <a:bodyPr lIns="91440" tIns="45720" rIns="91440" bIns="45720"/>
          <a:lstStyle>
            <a:lvl1pPr>
              <a:defRPr/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768539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4815" y="2438472"/>
            <a:ext cx="8867321" cy="1470025"/>
          </a:xfrm>
        </p:spPr>
        <p:txBody>
          <a:bodyPr anchor="b"/>
          <a:lstStyle>
            <a:lvl1pPr algn="l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4800" y="685800"/>
            <a:ext cx="6477000" cy="1752600"/>
          </a:xfrm>
        </p:spPr>
        <p:txBody>
          <a:bodyPr anchor="b"/>
          <a:lstStyle>
            <a:lvl1pPr marL="0" indent="0" algn="l">
              <a:lnSpc>
                <a:spcPct val="75000"/>
              </a:lnSpc>
              <a:buNone/>
              <a:defRPr sz="2000">
                <a:solidFill>
                  <a:srgbClr val="FF3F00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8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fld id="{17DC2970-ABCD-AF42-AAAD-BE45A7592FFB}" type="datetime1">
              <a:rPr lang="en-US" sz="1800">
                <a:solidFill>
                  <a:prstClr val="black"/>
                </a:solidFill>
                <a:latin typeface="Calibri"/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1/29/2019</a:t>
            </a:fld>
            <a:endParaRPr lang="en-US" sz="18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8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15AB9E-E428-8B47-B039-99904F116AD7}" type="slidenum">
              <a:rPr lang="en-US">
                <a:solidFill>
                  <a:prstClr val="black">
                    <a:lumMod val="65000"/>
                    <a:lumOff val="3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43853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4.xml"/><Relationship Id="rId3" Type="http://schemas.openxmlformats.org/officeDocument/2006/relationships/slideLayout" Target="../slideLayouts/slideLayout4.xml"/><Relationship Id="rId7" Type="http://schemas.openxmlformats.org/officeDocument/2006/relationships/slideLayout" Target="../slideLayouts/slideLayout8.xml"/><Relationship Id="rId12" Type="http://schemas.openxmlformats.org/officeDocument/2006/relationships/slideLayout" Target="../slideLayouts/slideLayout13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3.xml"/><Relationship Id="rId16" Type="http://schemas.openxmlformats.org/officeDocument/2006/relationships/slideLayout" Target="../slideLayouts/slideLayout17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2.xml"/><Relationship Id="rId5" Type="http://schemas.openxmlformats.org/officeDocument/2006/relationships/slideLayout" Target="../slideLayouts/slideLayout6.xml"/><Relationship Id="rId1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11.xml"/><Relationship Id="rId4" Type="http://schemas.openxmlformats.org/officeDocument/2006/relationships/slideLayout" Target="../slideLayouts/slideLayout5.xml"/><Relationship Id="rId9" Type="http://schemas.openxmlformats.org/officeDocument/2006/relationships/slideLayout" Target="../slideLayouts/slideLayout10.xml"/><Relationship Id="rId14" Type="http://schemas.openxmlformats.org/officeDocument/2006/relationships/slideLayout" Target="../slideLayouts/slideLayout15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18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19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7.xml"/><Relationship Id="rId13" Type="http://schemas.openxmlformats.org/officeDocument/2006/relationships/slideLayout" Target="../slideLayouts/slideLayout32.xml"/><Relationship Id="rId3" Type="http://schemas.openxmlformats.org/officeDocument/2006/relationships/slideLayout" Target="../slideLayouts/slideLayout22.xml"/><Relationship Id="rId7" Type="http://schemas.openxmlformats.org/officeDocument/2006/relationships/slideLayout" Target="../slideLayouts/slideLayout26.xml"/><Relationship Id="rId12" Type="http://schemas.openxmlformats.org/officeDocument/2006/relationships/slideLayout" Target="../slideLayouts/slideLayout31.xml"/><Relationship Id="rId2" Type="http://schemas.openxmlformats.org/officeDocument/2006/relationships/slideLayout" Target="../slideLayouts/slideLayout21.xml"/><Relationship Id="rId16" Type="http://schemas.openxmlformats.org/officeDocument/2006/relationships/image" Target="../media/image9.jpeg"/><Relationship Id="rId1" Type="http://schemas.openxmlformats.org/officeDocument/2006/relationships/slideLayout" Target="../slideLayouts/slideLayout20.xml"/><Relationship Id="rId6" Type="http://schemas.openxmlformats.org/officeDocument/2006/relationships/slideLayout" Target="../slideLayouts/slideLayout25.xml"/><Relationship Id="rId11" Type="http://schemas.openxmlformats.org/officeDocument/2006/relationships/slideLayout" Target="../slideLayouts/slideLayout30.xml"/><Relationship Id="rId5" Type="http://schemas.openxmlformats.org/officeDocument/2006/relationships/slideLayout" Target="../slideLayouts/slideLayout24.xml"/><Relationship Id="rId15" Type="http://schemas.openxmlformats.org/officeDocument/2006/relationships/theme" Target="../theme/theme5.xml"/><Relationship Id="rId10" Type="http://schemas.openxmlformats.org/officeDocument/2006/relationships/slideLayout" Target="../slideLayouts/slideLayout29.xml"/><Relationship Id="rId4" Type="http://schemas.openxmlformats.org/officeDocument/2006/relationships/slideLayout" Target="../slideLayouts/slideLayout23.xml"/><Relationship Id="rId9" Type="http://schemas.openxmlformats.org/officeDocument/2006/relationships/slideLayout" Target="../slideLayouts/slideLayout28.xml"/><Relationship Id="rId14" Type="http://schemas.openxmlformats.org/officeDocument/2006/relationships/slideLayout" Target="../slideLayouts/slideLayout3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slideLayout" Target="../slideLayouts/slideLayout46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slideLayout" Target="../slideLayouts/slideLayout45.xml"/><Relationship Id="rId2" Type="http://schemas.openxmlformats.org/officeDocument/2006/relationships/slideLayout" Target="../slideLayouts/slideLayout35.xml"/><Relationship Id="rId16" Type="http://schemas.openxmlformats.org/officeDocument/2006/relationships/image" Target="../media/image9.jpeg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5" Type="http://schemas.openxmlformats.org/officeDocument/2006/relationships/theme" Target="../theme/theme6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Relationship Id="rId14" Type="http://schemas.openxmlformats.org/officeDocument/2006/relationships/slideLayout" Target="../slideLayouts/slideLayout47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5.xml"/><Relationship Id="rId13" Type="http://schemas.openxmlformats.org/officeDocument/2006/relationships/slideLayout" Target="../slideLayouts/slideLayout60.xml"/><Relationship Id="rId3" Type="http://schemas.openxmlformats.org/officeDocument/2006/relationships/slideLayout" Target="../slideLayouts/slideLayout50.xml"/><Relationship Id="rId7" Type="http://schemas.openxmlformats.org/officeDocument/2006/relationships/slideLayout" Target="../slideLayouts/slideLayout54.xml"/><Relationship Id="rId12" Type="http://schemas.openxmlformats.org/officeDocument/2006/relationships/slideLayout" Target="../slideLayouts/slideLayout59.xml"/><Relationship Id="rId2" Type="http://schemas.openxmlformats.org/officeDocument/2006/relationships/slideLayout" Target="../slideLayouts/slideLayout49.xml"/><Relationship Id="rId16" Type="http://schemas.openxmlformats.org/officeDocument/2006/relationships/image" Target="../media/image9.jpeg"/><Relationship Id="rId1" Type="http://schemas.openxmlformats.org/officeDocument/2006/relationships/slideLayout" Target="../slideLayouts/slideLayout48.xml"/><Relationship Id="rId6" Type="http://schemas.openxmlformats.org/officeDocument/2006/relationships/slideLayout" Target="../slideLayouts/slideLayout53.xml"/><Relationship Id="rId11" Type="http://schemas.openxmlformats.org/officeDocument/2006/relationships/slideLayout" Target="../slideLayouts/slideLayout58.xml"/><Relationship Id="rId5" Type="http://schemas.openxmlformats.org/officeDocument/2006/relationships/slideLayout" Target="../slideLayouts/slideLayout52.xml"/><Relationship Id="rId15" Type="http://schemas.openxmlformats.org/officeDocument/2006/relationships/theme" Target="../theme/theme7.xml"/><Relationship Id="rId10" Type="http://schemas.openxmlformats.org/officeDocument/2006/relationships/slideLayout" Target="../slideLayouts/slideLayout57.xml"/><Relationship Id="rId4" Type="http://schemas.openxmlformats.org/officeDocument/2006/relationships/slideLayout" Target="../slideLayouts/slideLayout51.xml"/><Relationship Id="rId9" Type="http://schemas.openxmlformats.org/officeDocument/2006/relationships/slideLayout" Target="../slideLayouts/slideLayout56.xml"/><Relationship Id="rId14" Type="http://schemas.openxmlformats.org/officeDocument/2006/relationships/slideLayout" Target="../slideLayouts/slideLayout61.xml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theme" Target="../theme/theme8.xml"/><Relationship Id="rId1" Type="http://schemas.openxmlformats.org/officeDocument/2006/relationships/slideLayout" Target="../slideLayouts/slideLayout62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0.xml"/><Relationship Id="rId13" Type="http://schemas.openxmlformats.org/officeDocument/2006/relationships/slideLayout" Target="../slideLayouts/slideLayout75.xml"/><Relationship Id="rId3" Type="http://schemas.openxmlformats.org/officeDocument/2006/relationships/slideLayout" Target="../slideLayouts/slideLayout65.xml"/><Relationship Id="rId7" Type="http://schemas.openxmlformats.org/officeDocument/2006/relationships/slideLayout" Target="../slideLayouts/slideLayout69.xml"/><Relationship Id="rId12" Type="http://schemas.openxmlformats.org/officeDocument/2006/relationships/slideLayout" Target="../slideLayouts/slideLayout74.xml"/><Relationship Id="rId2" Type="http://schemas.openxmlformats.org/officeDocument/2006/relationships/slideLayout" Target="../slideLayouts/slideLayout64.xml"/><Relationship Id="rId16" Type="http://schemas.openxmlformats.org/officeDocument/2006/relationships/image" Target="../media/image9.jpeg"/><Relationship Id="rId1" Type="http://schemas.openxmlformats.org/officeDocument/2006/relationships/slideLayout" Target="../slideLayouts/slideLayout63.xml"/><Relationship Id="rId6" Type="http://schemas.openxmlformats.org/officeDocument/2006/relationships/slideLayout" Target="../slideLayouts/slideLayout68.xml"/><Relationship Id="rId11" Type="http://schemas.openxmlformats.org/officeDocument/2006/relationships/slideLayout" Target="../slideLayouts/slideLayout73.xml"/><Relationship Id="rId5" Type="http://schemas.openxmlformats.org/officeDocument/2006/relationships/slideLayout" Target="../slideLayouts/slideLayout67.xml"/><Relationship Id="rId15" Type="http://schemas.openxmlformats.org/officeDocument/2006/relationships/theme" Target="../theme/theme9.xml"/><Relationship Id="rId10" Type="http://schemas.openxmlformats.org/officeDocument/2006/relationships/slideLayout" Target="../slideLayouts/slideLayout72.xml"/><Relationship Id="rId4" Type="http://schemas.openxmlformats.org/officeDocument/2006/relationships/slideLayout" Target="../slideLayouts/slideLayout66.xml"/><Relationship Id="rId9" Type="http://schemas.openxmlformats.org/officeDocument/2006/relationships/slideLayout" Target="../slideLayouts/slideLayout71.xml"/><Relationship Id="rId14" Type="http://schemas.openxmlformats.org/officeDocument/2006/relationships/slideLayout" Target="../slideLayouts/slideLayout76.xml"/></Relationships>
</file>

<file path=ppt/slideMasters/_rels/slideMaster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theme" Target="../theme/theme10.xml"/><Relationship Id="rId1" Type="http://schemas.openxmlformats.org/officeDocument/2006/relationships/slideLayout" Target="../slideLayouts/slideLayout77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13" Type="http://schemas.openxmlformats.org/officeDocument/2006/relationships/slideLayout" Target="../slideLayouts/slideLayout90.xml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slideLayout" Target="../slideLayouts/slideLayout89.xml"/><Relationship Id="rId2" Type="http://schemas.openxmlformats.org/officeDocument/2006/relationships/slideLayout" Target="../slideLayouts/slideLayout79.xml"/><Relationship Id="rId16" Type="http://schemas.openxmlformats.org/officeDocument/2006/relationships/image" Target="../media/image9.jpeg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5" Type="http://schemas.openxmlformats.org/officeDocument/2006/relationships/theme" Target="../theme/theme11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Relationship Id="rId14" Type="http://schemas.openxmlformats.org/officeDocument/2006/relationships/slideLayout" Target="../slideLayouts/slideLayout91.xml"/></Relationships>
</file>

<file path=ppt/slideMasters/_rels/slideMaster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theme" Target="../theme/theme12.xml"/><Relationship Id="rId1" Type="http://schemas.openxmlformats.org/officeDocument/2006/relationships/slideLayout" Target="../slideLayouts/slideLayout92.xml"/></Relationships>
</file>

<file path=ppt/slideMasters/_rels/slideMaster13.xml.rels><?xml version="1.0" encoding="UTF-8" standalone="yes"?>
<Relationships xmlns="http://schemas.openxmlformats.org/package/2006/relationships"><Relationship Id="rId3" Type="http://schemas.openxmlformats.org/officeDocument/2006/relationships/theme" Target="../theme/theme13.xml"/><Relationship Id="rId2" Type="http://schemas.openxmlformats.org/officeDocument/2006/relationships/slideLayout" Target="../slideLayouts/slideLayout94.xml"/><Relationship Id="rId1" Type="http://schemas.openxmlformats.org/officeDocument/2006/relationships/slideLayout" Target="../slideLayouts/slideLayout93.xml"/><Relationship Id="rId4" Type="http://schemas.openxmlformats.org/officeDocument/2006/relationships/image" Target="../media/image1.jpeg"/></Relationships>
</file>

<file path=ppt/slideMasters/_rels/slideMaster14.xml.rels><?xml version="1.0" encoding="UTF-8" standalone="yes"?>
<Relationships xmlns="http://schemas.openxmlformats.org/package/2006/relationships"><Relationship Id="rId3" Type="http://schemas.openxmlformats.org/officeDocument/2006/relationships/theme" Target="../theme/theme14.xml"/><Relationship Id="rId2" Type="http://schemas.openxmlformats.org/officeDocument/2006/relationships/slideLayout" Target="../slideLayouts/slideLayout96.xml"/><Relationship Id="rId1" Type="http://schemas.openxmlformats.org/officeDocument/2006/relationships/slideLayout" Target="../slideLayouts/slideLayout95.xml"/><Relationship Id="rId4" Type="http://schemas.openxmlformats.org/officeDocument/2006/relationships/image" Target="../media/image1.jpeg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4.xml"/><Relationship Id="rId13" Type="http://schemas.openxmlformats.org/officeDocument/2006/relationships/slideLayout" Target="../slideLayouts/slideLayout109.xml"/><Relationship Id="rId3" Type="http://schemas.openxmlformats.org/officeDocument/2006/relationships/slideLayout" Target="../slideLayouts/slideLayout99.xml"/><Relationship Id="rId7" Type="http://schemas.openxmlformats.org/officeDocument/2006/relationships/slideLayout" Target="../slideLayouts/slideLayout103.xml"/><Relationship Id="rId12" Type="http://schemas.openxmlformats.org/officeDocument/2006/relationships/slideLayout" Target="../slideLayouts/slideLayout108.xml"/><Relationship Id="rId17" Type="http://schemas.openxmlformats.org/officeDocument/2006/relationships/theme" Target="../theme/theme15.xml"/><Relationship Id="rId2" Type="http://schemas.openxmlformats.org/officeDocument/2006/relationships/slideLayout" Target="../slideLayouts/slideLayout98.xml"/><Relationship Id="rId16" Type="http://schemas.openxmlformats.org/officeDocument/2006/relationships/slideLayout" Target="../slideLayouts/slideLayout112.xml"/><Relationship Id="rId1" Type="http://schemas.openxmlformats.org/officeDocument/2006/relationships/slideLayout" Target="../slideLayouts/slideLayout97.xml"/><Relationship Id="rId6" Type="http://schemas.openxmlformats.org/officeDocument/2006/relationships/slideLayout" Target="../slideLayouts/slideLayout102.xml"/><Relationship Id="rId11" Type="http://schemas.openxmlformats.org/officeDocument/2006/relationships/slideLayout" Target="../slideLayouts/slideLayout107.xml"/><Relationship Id="rId5" Type="http://schemas.openxmlformats.org/officeDocument/2006/relationships/slideLayout" Target="../slideLayouts/slideLayout101.xml"/><Relationship Id="rId15" Type="http://schemas.openxmlformats.org/officeDocument/2006/relationships/slideLayout" Target="../slideLayouts/slideLayout111.xml"/><Relationship Id="rId10" Type="http://schemas.openxmlformats.org/officeDocument/2006/relationships/slideLayout" Target="../slideLayouts/slideLayout106.xml"/><Relationship Id="rId4" Type="http://schemas.openxmlformats.org/officeDocument/2006/relationships/slideLayout" Target="../slideLayouts/slideLayout100.xml"/><Relationship Id="rId9" Type="http://schemas.openxmlformats.org/officeDocument/2006/relationships/slideLayout" Target="../slideLayouts/slideLayout105.xml"/><Relationship Id="rId14" Type="http://schemas.openxmlformats.org/officeDocument/2006/relationships/slideLayout" Target="../slideLayouts/slideLayout110.xml"/></Relationships>
</file>

<file path=ppt/slideMasters/_rels/slideMaster16.xml.rels><?xml version="1.0" encoding="UTF-8" standalone="yes"?>
<Relationships xmlns="http://schemas.openxmlformats.org/package/2006/relationships"><Relationship Id="rId3" Type="http://schemas.openxmlformats.org/officeDocument/2006/relationships/theme" Target="../theme/theme16.xml"/><Relationship Id="rId2" Type="http://schemas.openxmlformats.org/officeDocument/2006/relationships/slideLayout" Target="../slideLayouts/slideLayout114.xml"/><Relationship Id="rId1" Type="http://schemas.openxmlformats.org/officeDocument/2006/relationships/slideLayout" Target="../slideLayouts/slideLayout113.xml"/></Relationships>
</file>

<file path=ppt/slideMasters/_rels/slideMaster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7.xml"/><Relationship Id="rId2" Type="http://schemas.openxmlformats.org/officeDocument/2006/relationships/slideLayout" Target="../slideLayouts/slideLayout116.xml"/><Relationship Id="rId1" Type="http://schemas.openxmlformats.org/officeDocument/2006/relationships/slideLayout" Target="../slideLayouts/slideLayout115.xml"/><Relationship Id="rId4" Type="http://schemas.openxmlformats.org/officeDocument/2006/relationships/theme" Target="../theme/theme17.xml"/></Relationships>
</file>

<file path=ppt/slideMasters/_rels/slideMaster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0.xml"/><Relationship Id="rId2" Type="http://schemas.openxmlformats.org/officeDocument/2006/relationships/slideLayout" Target="../slideLayouts/slideLayout119.xml"/><Relationship Id="rId1" Type="http://schemas.openxmlformats.org/officeDocument/2006/relationships/slideLayout" Target="../slideLayouts/slideLayout118.xml"/><Relationship Id="rId6" Type="http://schemas.openxmlformats.org/officeDocument/2006/relationships/theme" Target="../theme/theme18.xml"/><Relationship Id="rId5" Type="http://schemas.openxmlformats.org/officeDocument/2006/relationships/slideLayout" Target="../slideLayouts/slideLayout122.xml"/><Relationship Id="rId4" Type="http://schemas.openxmlformats.org/officeDocument/2006/relationships/slideLayout" Target="../slideLayouts/slideLayout121.xml"/></Relationships>
</file>

<file path=ppt/slideMasters/_rels/slideMaster1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0.xml"/><Relationship Id="rId13" Type="http://schemas.openxmlformats.org/officeDocument/2006/relationships/theme" Target="../theme/theme19.xml"/><Relationship Id="rId3" Type="http://schemas.openxmlformats.org/officeDocument/2006/relationships/slideLayout" Target="../slideLayouts/slideLayout125.xml"/><Relationship Id="rId7" Type="http://schemas.openxmlformats.org/officeDocument/2006/relationships/slideLayout" Target="../slideLayouts/slideLayout129.xml"/><Relationship Id="rId12" Type="http://schemas.openxmlformats.org/officeDocument/2006/relationships/slideLayout" Target="../slideLayouts/slideLayout134.xml"/><Relationship Id="rId2" Type="http://schemas.openxmlformats.org/officeDocument/2006/relationships/slideLayout" Target="../slideLayouts/slideLayout124.xml"/><Relationship Id="rId1" Type="http://schemas.openxmlformats.org/officeDocument/2006/relationships/slideLayout" Target="../slideLayouts/slideLayout123.xml"/><Relationship Id="rId6" Type="http://schemas.openxmlformats.org/officeDocument/2006/relationships/slideLayout" Target="../slideLayouts/slideLayout128.xml"/><Relationship Id="rId11" Type="http://schemas.openxmlformats.org/officeDocument/2006/relationships/slideLayout" Target="../slideLayouts/slideLayout133.xml"/><Relationship Id="rId5" Type="http://schemas.openxmlformats.org/officeDocument/2006/relationships/slideLayout" Target="../slideLayouts/slideLayout127.xml"/><Relationship Id="rId10" Type="http://schemas.openxmlformats.org/officeDocument/2006/relationships/slideLayout" Target="../slideLayouts/slideLayout132.xml"/><Relationship Id="rId4" Type="http://schemas.openxmlformats.org/officeDocument/2006/relationships/slideLayout" Target="../slideLayouts/slideLayout126.xml"/><Relationship Id="rId9" Type="http://schemas.openxmlformats.org/officeDocument/2006/relationships/slideLayout" Target="../slideLayouts/slideLayout131.xml"/></Relationships>
</file>

<file path=ppt/slideMasters/_rels/slideMaster2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2.xml"/><Relationship Id="rId13" Type="http://schemas.openxmlformats.org/officeDocument/2006/relationships/theme" Target="../theme/theme20.xml"/><Relationship Id="rId3" Type="http://schemas.openxmlformats.org/officeDocument/2006/relationships/slideLayout" Target="../slideLayouts/slideLayout137.xml"/><Relationship Id="rId7" Type="http://schemas.openxmlformats.org/officeDocument/2006/relationships/slideLayout" Target="../slideLayouts/slideLayout141.xml"/><Relationship Id="rId12" Type="http://schemas.openxmlformats.org/officeDocument/2006/relationships/slideLayout" Target="../slideLayouts/slideLayout146.xml"/><Relationship Id="rId2" Type="http://schemas.openxmlformats.org/officeDocument/2006/relationships/slideLayout" Target="../slideLayouts/slideLayout136.xml"/><Relationship Id="rId1" Type="http://schemas.openxmlformats.org/officeDocument/2006/relationships/slideLayout" Target="../slideLayouts/slideLayout135.xml"/><Relationship Id="rId6" Type="http://schemas.openxmlformats.org/officeDocument/2006/relationships/slideLayout" Target="../slideLayouts/slideLayout140.xml"/><Relationship Id="rId11" Type="http://schemas.openxmlformats.org/officeDocument/2006/relationships/slideLayout" Target="../slideLayouts/slideLayout145.xml"/><Relationship Id="rId5" Type="http://schemas.openxmlformats.org/officeDocument/2006/relationships/slideLayout" Target="../slideLayouts/slideLayout139.xml"/><Relationship Id="rId10" Type="http://schemas.openxmlformats.org/officeDocument/2006/relationships/slideLayout" Target="../slideLayouts/slideLayout144.xml"/><Relationship Id="rId4" Type="http://schemas.openxmlformats.org/officeDocument/2006/relationships/slideLayout" Target="../slideLayouts/slideLayout138.xml"/><Relationship Id="rId9" Type="http://schemas.openxmlformats.org/officeDocument/2006/relationships/slideLayout" Target="../slideLayouts/slideLayout143.xml"/></Relationships>
</file>

<file path=ppt/slideMasters/_rels/slideMaster21.xml.rels><?xml version="1.0" encoding="UTF-8" standalone="yes"?>
<Relationships xmlns="http://schemas.openxmlformats.org/package/2006/relationships"><Relationship Id="rId3" Type="http://schemas.openxmlformats.org/officeDocument/2006/relationships/theme" Target="../theme/theme21.xml"/><Relationship Id="rId2" Type="http://schemas.openxmlformats.org/officeDocument/2006/relationships/slideLayout" Target="../slideLayouts/slideLayout148.xml"/><Relationship Id="rId1" Type="http://schemas.openxmlformats.org/officeDocument/2006/relationships/slideLayout" Target="../slideLayouts/slideLayout147.xml"/><Relationship Id="rId4" Type="http://schemas.openxmlformats.org/officeDocument/2006/relationships/image" Target="../media/image11.png"/></Relationships>
</file>

<file path=ppt/slideMasters/_rels/slideMaster2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6.xml"/><Relationship Id="rId13" Type="http://schemas.openxmlformats.org/officeDocument/2006/relationships/slideLayout" Target="../slideLayouts/slideLayout161.xml"/><Relationship Id="rId3" Type="http://schemas.openxmlformats.org/officeDocument/2006/relationships/slideLayout" Target="../slideLayouts/slideLayout151.xml"/><Relationship Id="rId7" Type="http://schemas.openxmlformats.org/officeDocument/2006/relationships/slideLayout" Target="../slideLayouts/slideLayout155.xml"/><Relationship Id="rId12" Type="http://schemas.openxmlformats.org/officeDocument/2006/relationships/slideLayout" Target="../slideLayouts/slideLayout160.xml"/><Relationship Id="rId17" Type="http://schemas.openxmlformats.org/officeDocument/2006/relationships/image" Target="../media/image9.jpeg"/><Relationship Id="rId2" Type="http://schemas.openxmlformats.org/officeDocument/2006/relationships/slideLayout" Target="../slideLayouts/slideLayout150.xml"/><Relationship Id="rId16" Type="http://schemas.openxmlformats.org/officeDocument/2006/relationships/theme" Target="../theme/theme22.xml"/><Relationship Id="rId1" Type="http://schemas.openxmlformats.org/officeDocument/2006/relationships/slideLayout" Target="../slideLayouts/slideLayout149.xml"/><Relationship Id="rId6" Type="http://schemas.openxmlformats.org/officeDocument/2006/relationships/slideLayout" Target="../slideLayouts/slideLayout154.xml"/><Relationship Id="rId11" Type="http://schemas.openxmlformats.org/officeDocument/2006/relationships/slideLayout" Target="../slideLayouts/slideLayout159.xml"/><Relationship Id="rId5" Type="http://schemas.openxmlformats.org/officeDocument/2006/relationships/slideLayout" Target="../slideLayouts/slideLayout153.xml"/><Relationship Id="rId15" Type="http://schemas.openxmlformats.org/officeDocument/2006/relationships/slideLayout" Target="../slideLayouts/slideLayout163.xml"/><Relationship Id="rId10" Type="http://schemas.openxmlformats.org/officeDocument/2006/relationships/slideLayout" Target="../slideLayouts/slideLayout158.xml"/><Relationship Id="rId4" Type="http://schemas.openxmlformats.org/officeDocument/2006/relationships/slideLayout" Target="../slideLayouts/slideLayout152.xml"/><Relationship Id="rId9" Type="http://schemas.openxmlformats.org/officeDocument/2006/relationships/slideLayout" Target="../slideLayouts/slideLayout157.xml"/><Relationship Id="rId14" Type="http://schemas.openxmlformats.org/officeDocument/2006/relationships/slideLayout" Target="../slideLayouts/slideLayout16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1" descr="MoL_background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820" r:id="rId1"/>
  </p:sldLayoutIdLst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MS PGothic" pitchFamily="34" charset="-128"/>
          <a:cs typeface="ＭＳ Ｐゴシック" charset="0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itchFamily="34" charset="-128"/>
          <a:cs typeface="ＭＳ Ｐゴシック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itchFamily="34" charset="-128"/>
          <a:cs typeface="ＭＳ Ｐゴシック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itchFamily="34" charset="-128"/>
          <a:cs typeface="ＭＳ Ｐゴシック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itchFamily="34" charset="-128"/>
          <a:cs typeface="ＭＳ Ｐゴシック" charset="0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MS PGothic" pitchFamily="34" charset="-128"/>
          <a:cs typeface="ＭＳ Ｐゴシック" charset="0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MS PGothic" pitchFamily="34" charset="-128"/>
          <a:cs typeface="ＭＳ Ｐゴシック" charset="0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MS PGothic" pitchFamily="34" charset="-128"/>
          <a:cs typeface="ＭＳ Ｐゴシック" charset="0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MS PGothic" pitchFamily="34" charset="-128"/>
          <a:cs typeface="ＭＳ Ｐゴシック" charset="0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MS PGothic" pitchFamily="34" charset="-128"/>
          <a:cs typeface="ＭＳ Ｐゴシック" charset="0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8"/>
          <p:cNvSpPr>
            <a:spLocks noGrp="1" noChangeArrowheads="1"/>
          </p:cNvSpPr>
          <p:nvPr>
            <p:ph type="title"/>
          </p:nvPr>
        </p:nvSpPr>
        <p:spPr bwMode="auto">
          <a:xfrm>
            <a:off x="540000" y="1"/>
            <a:ext cx="8064000" cy="115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1028" name="Rectangle 9"/>
          <p:cNvSpPr>
            <a:spLocks noGrp="1" noChangeArrowheads="1"/>
          </p:cNvSpPr>
          <p:nvPr>
            <p:ph type="body" idx="1"/>
          </p:nvPr>
        </p:nvSpPr>
        <p:spPr bwMode="auto">
          <a:xfrm>
            <a:off x="540000" y="1086942"/>
            <a:ext cx="8064000" cy="532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4"/>
          </p:nvPr>
        </p:nvSpPr>
        <p:spPr>
          <a:xfrm>
            <a:off x="3505200" y="6434481"/>
            <a:ext cx="2133600" cy="4143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ctr">
              <a:defRPr sz="1200" smtClean="0">
                <a:solidFill>
                  <a:schemeClr val="tx2"/>
                </a:solidFill>
                <a:latin typeface="NJFont Book" pitchFamily="34" charset="0"/>
              </a:defRPr>
            </a:lvl1pPr>
          </a:lstStyle>
          <a:p>
            <a:pPr defTabSz="914400">
              <a:defRPr/>
            </a:pPr>
            <a:fld id="{CC7BF6BE-FDF8-4738-9FDE-D2548EB2DEE4}" type="slidenum">
              <a:rPr lang="en-GB">
                <a:solidFill>
                  <a:srgbClr val="868F98"/>
                </a:solidFill>
                <a:ea typeface="ＭＳ Ｐゴシック"/>
              </a:rPr>
              <a:pPr defTabSz="914400">
                <a:defRPr/>
              </a:pPr>
              <a:t>‹#›</a:t>
            </a:fld>
            <a:endParaRPr lang="en-GB" dirty="0">
              <a:solidFill>
                <a:srgbClr val="868F98"/>
              </a:solidFill>
              <a:ea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416509488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867" r:id="rId1"/>
    <p:sldLayoutId id="2147483868" r:id="rId2"/>
    <p:sldLayoutId id="2147483869" r:id="rId3"/>
    <p:sldLayoutId id="2147483870" r:id="rId4"/>
    <p:sldLayoutId id="2147483871" r:id="rId5"/>
    <p:sldLayoutId id="2147483872" r:id="rId6"/>
    <p:sldLayoutId id="2147483873" r:id="rId7"/>
    <p:sldLayoutId id="2147483874" r:id="rId8"/>
    <p:sldLayoutId id="2147483875" r:id="rId9"/>
    <p:sldLayoutId id="2147483876" r:id="rId10"/>
    <p:sldLayoutId id="2147483877" r:id="rId11"/>
    <p:sldLayoutId id="2147483878" r:id="rId12"/>
    <p:sldLayoutId id="2147483879" r:id="rId13"/>
    <p:sldLayoutId id="2147483880" r:id="rId14"/>
    <p:sldLayoutId id="2147483881" r:id="rId15"/>
    <p:sldLayoutId id="2147483882" r:id="rId16"/>
  </p:sldLayoutIdLst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600">
          <a:solidFill>
            <a:srgbClr val="0019A8"/>
          </a:solidFill>
          <a:latin typeface="NJFont Light" pitchFamily="34" charset="0"/>
          <a:ea typeface="ＭＳ Ｐゴシック" pitchFamily="100" charset="-128"/>
          <a:cs typeface="NJFont Light" pitchFamily="34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400">
          <a:solidFill>
            <a:srgbClr val="282BA4"/>
          </a:solidFill>
          <a:latin typeface="NJFont Medium" pitchFamily="34" charset="0"/>
          <a:ea typeface="ＭＳ Ｐゴシック" pitchFamily="100" charset="-128"/>
          <a:cs typeface="NJFont Medium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400">
          <a:solidFill>
            <a:srgbClr val="282BA4"/>
          </a:solidFill>
          <a:latin typeface="NJFont Medium" pitchFamily="34" charset="0"/>
          <a:ea typeface="ＭＳ Ｐゴシック" pitchFamily="100" charset="-128"/>
          <a:cs typeface="NJFont Medium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400">
          <a:solidFill>
            <a:srgbClr val="282BA4"/>
          </a:solidFill>
          <a:latin typeface="NJFont Medium" pitchFamily="34" charset="0"/>
          <a:ea typeface="ＭＳ Ｐゴシック" pitchFamily="100" charset="-128"/>
          <a:cs typeface="NJFont Medium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400">
          <a:solidFill>
            <a:srgbClr val="282BA4"/>
          </a:solidFill>
          <a:latin typeface="NJFont Medium" pitchFamily="34" charset="0"/>
          <a:ea typeface="ＭＳ Ｐゴシック" pitchFamily="100" charset="-128"/>
          <a:cs typeface="NJFont Medium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400" b="1">
          <a:solidFill>
            <a:srgbClr val="0019A8"/>
          </a:solidFill>
          <a:latin typeface="Arial" pitchFamily="100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400" b="1">
          <a:solidFill>
            <a:srgbClr val="0019A8"/>
          </a:solidFill>
          <a:latin typeface="Arial" pitchFamily="100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400" b="1">
          <a:solidFill>
            <a:srgbClr val="0019A8"/>
          </a:solidFill>
          <a:latin typeface="Arial" pitchFamily="100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400" b="1">
          <a:solidFill>
            <a:srgbClr val="0019A8"/>
          </a:solidFill>
          <a:latin typeface="Arial" pitchFamily="100" charset="0"/>
        </a:defRPr>
      </a:lvl9pPr>
    </p:titleStyle>
    <p:bodyStyle>
      <a:lvl1pPr marL="342900" indent="-342900" algn="l" rtl="0" eaLnBrk="1" fontAlgn="base" hangingPunct="1">
        <a:spcBef>
          <a:spcPct val="75000"/>
        </a:spcBef>
        <a:spcAft>
          <a:spcPct val="0"/>
        </a:spcAft>
        <a:buChar char="•"/>
        <a:defRPr sz="2200">
          <a:solidFill>
            <a:schemeClr val="tx1"/>
          </a:solidFill>
          <a:latin typeface="NJFont Book" pitchFamily="34" charset="0"/>
          <a:ea typeface="ＭＳ Ｐゴシック" pitchFamily="100" charset="-128"/>
          <a:cs typeface="NJFont Book" pitchFamily="34" charset="0"/>
        </a:defRPr>
      </a:lvl1pPr>
      <a:lvl2pPr marL="742950" indent="-285750" algn="l" rtl="0" eaLnBrk="1" fontAlgn="base" hangingPunct="1">
        <a:spcBef>
          <a:spcPct val="0"/>
        </a:spcBef>
        <a:spcAft>
          <a:spcPct val="0"/>
        </a:spcAft>
        <a:buChar char="–"/>
        <a:defRPr sz="2000">
          <a:solidFill>
            <a:schemeClr val="tx1"/>
          </a:solidFill>
          <a:latin typeface="NJFont Book" pitchFamily="34" charset="0"/>
          <a:ea typeface="ＭＳ Ｐゴシック" pitchFamily="100" charset="-128"/>
          <a:cs typeface="ＭＳ Ｐゴシック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NJFont Book" pitchFamily="34" charset="0"/>
          <a:ea typeface="ＭＳ Ｐゴシック" pitchFamily="100" charset="-128"/>
          <a:cs typeface="ＭＳ Ｐゴシック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chemeClr val="bg1"/>
          </a:solidFill>
          <a:latin typeface="NJFont Book" pitchFamily="34" charset="0"/>
          <a:ea typeface="ＭＳ Ｐゴシック" pitchFamily="100" charset="-128"/>
          <a:cs typeface="ＭＳ Ｐゴシック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bg1"/>
          </a:solidFill>
          <a:latin typeface="NJFont Book" pitchFamily="34" charset="0"/>
          <a:ea typeface="ＭＳ Ｐゴシック" pitchFamily="100" charset="-128"/>
          <a:cs typeface="ＭＳ Ｐゴシック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b="1">
          <a:solidFill>
            <a:schemeClr val="bg1"/>
          </a:solidFill>
          <a:latin typeface="+mn-lt"/>
          <a:ea typeface="ＭＳ Ｐゴシック" pitchFamily="100" charset="-128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b="1">
          <a:solidFill>
            <a:schemeClr val="bg1"/>
          </a:solidFill>
          <a:latin typeface="+mn-lt"/>
          <a:ea typeface="ＭＳ Ｐゴシック" pitchFamily="100" charset="-128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b="1">
          <a:solidFill>
            <a:schemeClr val="bg1"/>
          </a:solidFill>
          <a:latin typeface="+mn-lt"/>
          <a:ea typeface="ＭＳ Ｐゴシック" pitchFamily="100" charset="-128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b="1">
          <a:solidFill>
            <a:schemeClr val="bg1"/>
          </a:solidFill>
          <a:latin typeface="+mn-lt"/>
          <a:ea typeface="ＭＳ Ｐゴシック" pitchFamily="100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7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57190" y="1820863"/>
            <a:ext cx="8418512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57190" y="2963869"/>
            <a:ext cx="8418512" cy="4968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07567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8" r:id="rId1"/>
  </p:sldLayoutIdLst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hf sldNum="0" hdr="0" ftr="0" dt="0"/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3500" kern="1100" spc="140">
          <a:solidFill>
            <a:srgbClr val="404040"/>
          </a:solidFill>
          <a:latin typeface="Arial"/>
          <a:ea typeface="ＭＳ Ｐゴシック" pitchFamily="34" charset="-128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3500">
          <a:solidFill>
            <a:srgbClr val="404040"/>
          </a:solidFill>
          <a:latin typeface="Arial" pitchFamily="34" charset="0"/>
          <a:ea typeface="ＭＳ Ｐゴシック" pitchFamily="34" charset="-128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3500">
          <a:solidFill>
            <a:srgbClr val="404040"/>
          </a:solidFill>
          <a:latin typeface="Arial" pitchFamily="34" charset="0"/>
          <a:ea typeface="ＭＳ Ｐゴシック" pitchFamily="34" charset="-128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3500">
          <a:solidFill>
            <a:srgbClr val="404040"/>
          </a:solidFill>
          <a:latin typeface="Arial" pitchFamily="34" charset="0"/>
          <a:ea typeface="ＭＳ Ｐゴシック" pitchFamily="34" charset="-128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3500">
          <a:solidFill>
            <a:srgbClr val="404040"/>
          </a:solidFill>
          <a:latin typeface="Arial" pitchFamily="34" charset="0"/>
          <a:ea typeface="ＭＳ Ｐゴシック" pitchFamily="34" charset="-128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3500">
          <a:solidFill>
            <a:srgbClr val="404040"/>
          </a:solidFill>
          <a:latin typeface="Arial" pitchFamily="34" charset="0"/>
          <a:ea typeface="MS PGothic" pitchFamily="34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3500">
          <a:solidFill>
            <a:srgbClr val="404040"/>
          </a:solidFill>
          <a:latin typeface="Arial" pitchFamily="34" charset="0"/>
          <a:ea typeface="MS PGothic" pitchFamily="34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3500">
          <a:solidFill>
            <a:srgbClr val="404040"/>
          </a:solidFill>
          <a:latin typeface="Arial" pitchFamily="34" charset="0"/>
          <a:ea typeface="MS PGothic" pitchFamily="34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3500">
          <a:solidFill>
            <a:srgbClr val="404040"/>
          </a:solidFill>
          <a:latin typeface="Arial" pitchFamily="34" charset="0"/>
          <a:ea typeface="MS PGothic" pitchFamily="34" charset="-128"/>
        </a:defRPr>
      </a:lvl9pPr>
    </p:titleStyle>
    <p:bodyStyle>
      <a:lvl1pPr algn="ctr" defTabSz="457200" rtl="0" eaLnBrk="0" fontAlgn="base" hangingPunct="0">
        <a:spcBef>
          <a:spcPct val="20000"/>
        </a:spcBef>
        <a:spcAft>
          <a:spcPct val="0"/>
        </a:spcAft>
        <a:defRPr kern="1200" spc="140">
          <a:solidFill>
            <a:srgbClr val="404040"/>
          </a:solidFill>
          <a:latin typeface="Arial"/>
          <a:ea typeface="ＭＳ Ｐゴシック" pitchFamily="34" charset="-128"/>
          <a:cs typeface="+mn-cs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pitchFamily="34" charset="-128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pitchFamily="34" charset="-128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pitchFamily="34" charset="-128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pitchFamily="34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7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57190" y="1820863"/>
            <a:ext cx="8418512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57190" y="2963869"/>
            <a:ext cx="8418512" cy="4968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1984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1" r:id="rId1"/>
  </p:sldLayoutIdLst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hf sldNum="0" hdr="0" ftr="0" dt="0"/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3500" kern="1100" spc="140">
          <a:solidFill>
            <a:srgbClr val="404040"/>
          </a:solidFill>
          <a:latin typeface="Arial"/>
          <a:ea typeface="ＭＳ Ｐゴシック" pitchFamily="34" charset="-128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3500">
          <a:solidFill>
            <a:srgbClr val="404040"/>
          </a:solidFill>
          <a:latin typeface="Arial" pitchFamily="34" charset="0"/>
          <a:ea typeface="ＭＳ Ｐゴシック" pitchFamily="34" charset="-128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3500">
          <a:solidFill>
            <a:srgbClr val="404040"/>
          </a:solidFill>
          <a:latin typeface="Arial" pitchFamily="34" charset="0"/>
          <a:ea typeface="ＭＳ Ｐゴシック" pitchFamily="34" charset="-128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3500">
          <a:solidFill>
            <a:srgbClr val="404040"/>
          </a:solidFill>
          <a:latin typeface="Arial" pitchFamily="34" charset="0"/>
          <a:ea typeface="ＭＳ Ｐゴシック" pitchFamily="34" charset="-128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3500">
          <a:solidFill>
            <a:srgbClr val="404040"/>
          </a:solidFill>
          <a:latin typeface="Arial" pitchFamily="34" charset="0"/>
          <a:ea typeface="ＭＳ Ｐゴシック" pitchFamily="34" charset="-128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3500">
          <a:solidFill>
            <a:srgbClr val="404040"/>
          </a:solidFill>
          <a:latin typeface="Arial" pitchFamily="34" charset="0"/>
          <a:ea typeface="MS PGothic" pitchFamily="34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3500">
          <a:solidFill>
            <a:srgbClr val="404040"/>
          </a:solidFill>
          <a:latin typeface="Arial" pitchFamily="34" charset="0"/>
          <a:ea typeface="MS PGothic" pitchFamily="34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3500">
          <a:solidFill>
            <a:srgbClr val="404040"/>
          </a:solidFill>
          <a:latin typeface="Arial" pitchFamily="34" charset="0"/>
          <a:ea typeface="MS PGothic" pitchFamily="34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3500">
          <a:solidFill>
            <a:srgbClr val="404040"/>
          </a:solidFill>
          <a:latin typeface="Arial" pitchFamily="34" charset="0"/>
          <a:ea typeface="MS PGothic" pitchFamily="34" charset="-128"/>
        </a:defRPr>
      </a:lvl9pPr>
    </p:titleStyle>
    <p:bodyStyle>
      <a:lvl1pPr algn="ctr" defTabSz="457200" rtl="0" eaLnBrk="0" fontAlgn="base" hangingPunct="0">
        <a:spcBef>
          <a:spcPct val="20000"/>
        </a:spcBef>
        <a:spcAft>
          <a:spcPct val="0"/>
        </a:spcAft>
        <a:defRPr kern="1200" spc="140">
          <a:solidFill>
            <a:srgbClr val="404040"/>
          </a:solidFill>
          <a:latin typeface="Arial"/>
          <a:ea typeface="ＭＳ Ｐゴシック" pitchFamily="34" charset="-128"/>
          <a:cs typeface="+mn-cs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pitchFamily="34" charset="-128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pitchFamily="34" charset="-128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pitchFamily="34" charset="-128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pitchFamily="34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Placeholder 1"/>
          <p:cNvSpPr>
            <a:spLocks noGrp="1"/>
          </p:cNvSpPr>
          <p:nvPr>
            <p:ph type="title"/>
          </p:nvPr>
        </p:nvSpPr>
        <p:spPr bwMode="auto">
          <a:xfrm>
            <a:off x="304800" y="271463"/>
            <a:ext cx="8534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304800" y="1376366"/>
            <a:ext cx="8534400" cy="4779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705600" y="6356402"/>
            <a:ext cx="2133600" cy="365125"/>
          </a:xfrm>
          <a:prstGeom prst="rect">
            <a:avLst/>
          </a:prstGeom>
        </p:spPr>
        <p:txBody>
          <a:bodyPr lIns="91440" tIns="45720" rIns="91440" bIns="45720"/>
          <a:lstStyle>
            <a:lvl1pPr algn="r">
              <a:defRPr sz="1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3134BEE3-505E-4C4E-B203-64058AEA9EA0}" type="slidenum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  <a:latin typeface="Calibri"/>
                <a:ea typeface="+mn-ea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 dirty="0">
              <a:solidFill>
                <a:prstClr val="black">
                  <a:lumMod val="65000"/>
                  <a:lumOff val="35000"/>
                </a:prstClr>
              </a:solidFill>
              <a:latin typeface="Calibri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4961790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5" r:id="rId1"/>
    <p:sldLayoutId id="2147483906" r:id="rId2"/>
    <p:sldLayoutId id="2147483907" r:id="rId3"/>
    <p:sldLayoutId id="2147483908" r:id="rId4"/>
    <p:sldLayoutId id="2147483909" r:id="rId5"/>
    <p:sldLayoutId id="2147483910" r:id="rId6"/>
    <p:sldLayoutId id="2147483911" r:id="rId7"/>
    <p:sldLayoutId id="2147483912" r:id="rId8"/>
    <p:sldLayoutId id="2147483913" r:id="rId9"/>
    <p:sldLayoutId id="2147483914" r:id="rId10"/>
    <p:sldLayoutId id="2147483915" r:id="rId11"/>
    <p:sldLayoutId id="2147483916" r:id="rId12"/>
    <p:sldLayoutId id="2147483917" r:id="rId13"/>
    <p:sldLayoutId id="2147483918" r:id="rId14"/>
  </p:sldLayoutIdLst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hf hdr="0" ftr="0" dt="0"/>
  <p:txStyles>
    <p:titleStyle>
      <a:lvl1pPr algn="l" rtl="0" eaLnBrk="0" fontAlgn="base" hangingPunct="0">
        <a:lnSpc>
          <a:spcPct val="75000"/>
        </a:lnSpc>
        <a:spcBef>
          <a:spcPct val="0"/>
        </a:spcBef>
        <a:spcAft>
          <a:spcPct val="0"/>
        </a:spcAft>
        <a:defRPr sz="4000" kern="1200" cap="all">
          <a:solidFill>
            <a:srgbClr val="FF3F00"/>
          </a:solidFill>
          <a:latin typeface="Gotham-Black"/>
          <a:ea typeface="ＭＳ Ｐゴシック" pitchFamily="-107" charset="-128"/>
          <a:cs typeface="Gotham-Black"/>
        </a:defRPr>
      </a:lvl1pPr>
      <a:lvl2pPr algn="l" rtl="0" eaLnBrk="0" fontAlgn="base" hangingPunct="0">
        <a:lnSpc>
          <a:spcPct val="75000"/>
        </a:lnSpc>
        <a:spcBef>
          <a:spcPct val="0"/>
        </a:spcBef>
        <a:spcAft>
          <a:spcPct val="0"/>
        </a:spcAft>
        <a:defRPr sz="4000">
          <a:solidFill>
            <a:srgbClr val="FF3F00"/>
          </a:solidFill>
          <a:latin typeface="Gotham-Black" pitchFamily="-107" charset="0"/>
          <a:ea typeface="ＭＳ Ｐゴシック" pitchFamily="-107" charset="-128"/>
          <a:cs typeface="Gotham-Black" pitchFamily="-107" charset="0"/>
        </a:defRPr>
      </a:lvl2pPr>
      <a:lvl3pPr algn="l" rtl="0" eaLnBrk="0" fontAlgn="base" hangingPunct="0">
        <a:lnSpc>
          <a:spcPct val="75000"/>
        </a:lnSpc>
        <a:spcBef>
          <a:spcPct val="0"/>
        </a:spcBef>
        <a:spcAft>
          <a:spcPct val="0"/>
        </a:spcAft>
        <a:defRPr sz="4000">
          <a:solidFill>
            <a:srgbClr val="FF3F00"/>
          </a:solidFill>
          <a:latin typeface="Gotham-Black" pitchFamily="-107" charset="0"/>
          <a:ea typeface="ＭＳ Ｐゴシック" pitchFamily="-107" charset="-128"/>
          <a:cs typeface="Gotham-Black" pitchFamily="-107" charset="0"/>
        </a:defRPr>
      </a:lvl3pPr>
      <a:lvl4pPr algn="l" rtl="0" eaLnBrk="0" fontAlgn="base" hangingPunct="0">
        <a:lnSpc>
          <a:spcPct val="75000"/>
        </a:lnSpc>
        <a:spcBef>
          <a:spcPct val="0"/>
        </a:spcBef>
        <a:spcAft>
          <a:spcPct val="0"/>
        </a:spcAft>
        <a:defRPr sz="4000">
          <a:solidFill>
            <a:srgbClr val="FF3F00"/>
          </a:solidFill>
          <a:latin typeface="Gotham-Black" pitchFamily="-107" charset="0"/>
          <a:ea typeface="ＭＳ Ｐゴシック" pitchFamily="-107" charset="-128"/>
          <a:cs typeface="Gotham-Black" pitchFamily="-107" charset="0"/>
        </a:defRPr>
      </a:lvl4pPr>
      <a:lvl5pPr algn="l" rtl="0" eaLnBrk="0" fontAlgn="base" hangingPunct="0">
        <a:lnSpc>
          <a:spcPct val="75000"/>
        </a:lnSpc>
        <a:spcBef>
          <a:spcPct val="0"/>
        </a:spcBef>
        <a:spcAft>
          <a:spcPct val="0"/>
        </a:spcAft>
        <a:defRPr sz="4000">
          <a:solidFill>
            <a:srgbClr val="FF3F00"/>
          </a:solidFill>
          <a:latin typeface="Gotham-Black" pitchFamily="-107" charset="0"/>
          <a:ea typeface="ＭＳ Ｐゴシック" pitchFamily="-107" charset="-128"/>
          <a:cs typeface="Gotham-Black" pitchFamily="-107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595959"/>
        </a:buClr>
        <a:buFont typeface="Arial" charset="0"/>
        <a:buChar char="•"/>
        <a:defRPr sz="2800" kern="1200">
          <a:solidFill>
            <a:schemeClr val="bg1"/>
          </a:solidFill>
          <a:latin typeface="Arial Black"/>
          <a:ea typeface="ＭＳ Ｐゴシック" pitchFamily="-107" charset="-128"/>
          <a:cs typeface="Arial Black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595959"/>
        </a:buClr>
        <a:buFont typeface="Arial" charset="0"/>
        <a:buChar char="–"/>
        <a:defRPr sz="2000" kern="1200">
          <a:solidFill>
            <a:schemeClr val="bg1"/>
          </a:solidFill>
          <a:latin typeface="Arial "/>
          <a:ea typeface="Arial " charset="0"/>
          <a:cs typeface="Arial 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595959"/>
        </a:buClr>
        <a:buFont typeface="Arial" charset="0"/>
        <a:buChar char="•"/>
        <a:defRPr sz="2000" kern="1200">
          <a:solidFill>
            <a:schemeClr val="bg1"/>
          </a:solidFill>
          <a:latin typeface="Arial "/>
          <a:ea typeface="Arial " charset="0"/>
          <a:cs typeface="Arial 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595959"/>
        </a:buClr>
        <a:buFont typeface="Arial" charset="0"/>
        <a:buChar char="–"/>
        <a:defRPr kern="1200">
          <a:solidFill>
            <a:schemeClr val="bg1"/>
          </a:solidFill>
          <a:latin typeface="Arial "/>
          <a:ea typeface="Arial " charset="0"/>
          <a:cs typeface="Arial 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595959"/>
        </a:buClr>
        <a:buFont typeface="Arial" charset="0"/>
        <a:buChar char="»"/>
        <a:defRPr kern="1200">
          <a:solidFill>
            <a:schemeClr val="bg1"/>
          </a:solidFill>
          <a:latin typeface="Arial "/>
          <a:ea typeface="Arial " charset="0"/>
          <a:cs typeface="Arial 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Placeholder 1"/>
          <p:cNvSpPr>
            <a:spLocks noGrp="1"/>
          </p:cNvSpPr>
          <p:nvPr>
            <p:ph type="title"/>
          </p:nvPr>
        </p:nvSpPr>
        <p:spPr bwMode="auto">
          <a:xfrm>
            <a:off x="304800" y="271463"/>
            <a:ext cx="8534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304800" y="1376366"/>
            <a:ext cx="8534400" cy="4779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705600" y="6356402"/>
            <a:ext cx="2133600" cy="365125"/>
          </a:xfrm>
          <a:prstGeom prst="rect">
            <a:avLst/>
          </a:prstGeom>
        </p:spPr>
        <p:txBody>
          <a:bodyPr lIns="91440" tIns="45720" rIns="91440" bIns="45720"/>
          <a:lstStyle>
            <a:lvl1pPr algn="r">
              <a:defRPr sz="1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3134BEE3-505E-4C4E-B203-64058AEA9EA0}" type="slidenum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  <a:latin typeface="Calibri"/>
                <a:ea typeface="+mn-ea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 dirty="0">
              <a:solidFill>
                <a:prstClr val="black">
                  <a:lumMod val="65000"/>
                  <a:lumOff val="35000"/>
                </a:prstClr>
              </a:solidFill>
              <a:latin typeface="Calibri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5010376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1" r:id="rId1"/>
    <p:sldLayoutId id="2147483922" r:id="rId2"/>
    <p:sldLayoutId id="2147483923" r:id="rId3"/>
    <p:sldLayoutId id="2147483924" r:id="rId4"/>
    <p:sldLayoutId id="2147483925" r:id="rId5"/>
    <p:sldLayoutId id="2147483926" r:id="rId6"/>
    <p:sldLayoutId id="2147483927" r:id="rId7"/>
    <p:sldLayoutId id="2147483928" r:id="rId8"/>
    <p:sldLayoutId id="2147483929" r:id="rId9"/>
    <p:sldLayoutId id="2147483930" r:id="rId10"/>
    <p:sldLayoutId id="2147483931" r:id="rId11"/>
    <p:sldLayoutId id="2147483932" r:id="rId12"/>
    <p:sldLayoutId id="2147483933" r:id="rId13"/>
    <p:sldLayoutId id="2147483934" r:id="rId14"/>
  </p:sldLayoutIdLst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hf hdr="0" ftr="0" dt="0"/>
  <p:txStyles>
    <p:titleStyle>
      <a:lvl1pPr algn="l" rtl="0" eaLnBrk="0" fontAlgn="base" hangingPunct="0">
        <a:lnSpc>
          <a:spcPct val="75000"/>
        </a:lnSpc>
        <a:spcBef>
          <a:spcPct val="0"/>
        </a:spcBef>
        <a:spcAft>
          <a:spcPct val="0"/>
        </a:spcAft>
        <a:defRPr sz="4000" kern="1200" cap="all">
          <a:solidFill>
            <a:srgbClr val="FF3F00"/>
          </a:solidFill>
          <a:latin typeface="Gotham-Black"/>
          <a:ea typeface="ＭＳ Ｐゴシック" pitchFamily="-107" charset="-128"/>
          <a:cs typeface="Gotham-Black"/>
        </a:defRPr>
      </a:lvl1pPr>
      <a:lvl2pPr algn="l" rtl="0" eaLnBrk="0" fontAlgn="base" hangingPunct="0">
        <a:lnSpc>
          <a:spcPct val="75000"/>
        </a:lnSpc>
        <a:spcBef>
          <a:spcPct val="0"/>
        </a:spcBef>
        <a:spcAft>
          <a:spcPct val="0"/>
        </a:spcAft>
        <a:defRPr sz="4000">
          <a:solidFill>
            <a:srgbClr val="FF3F00"/>
          </a:solidFill>
          <a:latin typeface="Gotham-Black" pitchFamily="-107" charset="0"/>
          <a:ea typeface="ＭＳ Ｐゴシック" pitchFamily="-107" charset="-128"/>
          <a:cs typeface="Gotham-Black" pitchFamily="-107" charset="0"/>
        </a:defRPr>
      </a:lvl2pPr>
      <a:lvl3pPr algn="l" rtl="0" eaLnBrk="0" fontAlgn="base" hangingPunct="0">
        <a:lnSpc>
          <a:spcPct val="75000"/>
        </a:lnSpc>
        <a:spcBef>
          <a:spcPct val="0"/>
        </a:spcBef>
        <a:spcAft>
          <a:spcPct val="0"/>
        </a:spcAft>
        <a:defRPr sz="4000">
          <a:solidFill>
            <a:srgbClr val="FF3F00"/>
          </a:solidFill>
          <a:latin typeface="Gotham-Black" pitchFamily="-107" charset="0"/>
          <a:ea typeface="ＭＳ Ｐゴシック" pitchFamily="-107" charset="-128"/>
          <a:cs typeface="Gotham-Black" pitchFamily="-107" charset="0"/>
        </a:defRPr>
      </a:lvl3pPr>
      <a:lvl4pPr algn="l" rtl="0" eaLnBrk="0" fontAlgn="base" hangingPunct="0">
        <a:lnSpc>
          <a:spcPct val="75000"/>
        </a:lnSpc>
        <a:spcBef>
          <a:spcPct val="0"/>
        </a:spcBef>
        <a:spcAft>
          <a:spcPct val="0"/>
        </a:spcAft>
        <a:defRPr sz="4000">
          <a:solidFill>
            <a:srgbClr val="FF3F00"/>
          </a:solidFill>
          <a:latin typeface="Gotham-Black" pitchFamily="-107" charset="0"/>
          <a:ea typeface="ＭＳ Ｐゴシック" pitchFamily="-107" charset="-128"/>
          <a:cs typeface="Gotham-Black" pitchFamily="-107" charset="0"/>
        </a:defRPr>
      </a:lvl4pPr>
      <a:lvl5pPr algn="l" rtl="0" eaLnBrk="0" fontAlgn="base" hangingPunct="0">
        <a:lnSpc>
          <a:spcPct val="75000"/>
        </a:lnSpc>
        <a:spcBef>
          <a:spcPct val="0"/>
        </a:spcBef>
        <a:spcAft>
          <a:spcPct val="0"/>
        </a:spcAft>
        <a:defRPr sz="4000">
          <a:solidFill>
            <a:srgbClr val="FF3F00"/>
          </a:solidFill>
          <a:latin typeface="Gotham-Black" pitchFamily="-107" charset="0"/>
          <a:ea typeface="ＭＳ Ｐゴシック" pitchFamily="-107" charset="-128"/>
          <a:cs typeface="Gotham-Black" pitchFamily="-107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595959"/>
        </a:buClr>
        <a:buFont typeface="Arial" charset="0"/>
        <a:buChar char="•"/>
        <a:defRPr sz="2800" kern="1200">
          <a:solidFill>
            <a:schemeClr val="bg1"/>
          </a:solidFill>
          <a:latin typeface="Arial Black"/>
          <a:ea typeface="ＭＳ Ｐゴシック" pitchFamily="-107" charset="-128"/>
          <a:cs typeface="Arial Black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595959"/>
        </a:buClr>
        <a:buFont typeface="Arial" charset="0"/>
        <a:buChar char="–"/>
        <a:defRPr sz="2000" kern="1200">
          <a:solidFill>
            <a:schemeClr val="bg1"/>
          </a:solidFill>
          <a:latin typeface="Arial "/>
          <a:ea typeface="Arial " charset="0"/>
          <a:cs typeface="Arial 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595959"/>
        </a:buClr>
        <a:buFont typeface="Arial" charset="0"/>
        <a:buChar char="•"/>
        <a:defRPr sz="2000" kern="1200">
          <a:solidFill>
            <a:schemeClr val="bg1"/>
          </a:solidFill>
          <a:latin typeface="Arial "/>
          <a:ea typeface="Arial " charset="0"/>
          <a:cs typeface="Arial 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595959"/>
        </a:buClr>
        <a:buFont typeface="Arial" charset="0"/>
        <a:buChar char="–"/>
        <a:defRPr kern="1200">
          <a:solidFill>
            <a:schemeClr val="bg1"/>
          </a:solidFill>
          <a:latin typeface="Arial "/>
          <a:ea typeface="Arial " charset="0"/>
          <a:cs typeface="Arial 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595959"/>
        </a:buClr>
        <a:buFont typeface="Arial" charset="0"/>
        <a:buChar char="»"/>
        <a:defRPr kern="1200">
          <a:solidFill>
            <a:schemeClr val="bg1"/>
          </a:solidFill>
          <a:latin typeface="Arial "/>
          <a:ea typeface="Arial " charset="0"/>
          <a:cs typeface="Arial 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Placeholder 1"/>
          <p:cNvSpPr>
            <a:spLocks noGrp="1"/>
          </p:cNvSpPr>
          <p:nvPr>
            <p:ph type="title"/>
          </p:nvPr>
        </p:nvSpPr>
        <p:spPr bwMode="auto">
          <a:xfrm>
            <a:off x="304800" y="271463"/>
            <a:ext cx="8534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304800" y="1376366"/>
            <a:ext cx="8534400" cy="4779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705600" y="6356402"/>
            <a:ext cx="2133600" cy="365125"/>
          </a:xfrm>
          <a:prstGeom prst="rect">
            <a:avLst/>
          </a:prstGeom>
        </p:spPr>
        <p:txBody>
          <a:bodyPr lIns="91440" tIns="45720" rIns="91440" bIns="45720"/>
          <a:lstStyle>
            <a:lvl1pPr algn="r">
              <a:defRPr sz="1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3134BEE3-505E-4C4E-B203-64058AEA9EA0}" type="slidenum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  <a:latin typeface="Calibri"/>
                <a:ea typeface="+mn-ea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 dirty="0">
              <a:solidFill>
                <a:prstClr val="black">
                  <a:lumMod val="65000"/>
                  <a:lumOff val="35000"/>
                </a:prstClr>
              </a:solidFill>
              <a:latin typeface="Calibri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4705028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7" r:id="rId1"/>
    <p:sldLayoutId id="2147483938" r:id="rId2"/>
    <p:sldLayoutId id="2147483939" r:id="rId3"/>
    <p:sldLayoutId id="2147483940" r:id="rId4"/>
    <p:sldLayoutId id="2147483941" r:id="rId5"/>
    <p:sldLayoutId id="2147483942" r:id="rId6"/>
    <p:sldLayoutId id="2147483943" r:id="rId7"/>
    <p:sldLayoutId id="2147483944" r:id="rId8"/>
    <p:sldLayoutId id="2147483945" r:id="rId9"/>
    <p:sldLayoutId id="2147483946" r:id="rId10"/>
    <p:sldLayoutId id="2147483947" r:id="rId11"/>
    <p:sldLayoutId id="2147483948" r:id="rId12"/>
    <p:sldLayoutId id="2147483949" r:id="rId13"/>
    <p:sldLayoutId id="2147483950" r:id="rId14"/>
  </p:sldLayoutIdLst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hf hdr="0" ftr="0" dt="0"/>
  <p:txStyles>
    <p:titleStyle>
      <a:lvl1pPr algn="l" rtl="0" eaLnBrk="0" fontAlgn="base" hangingPunct="0">
        <a:lnSpc>
          <a:spcPct val="75000"/>
        </a:lnSpc>
        <a:spcBef>
          <a:spcPct val="0"/>
        </a:spcBef>
        <a:spcAft>
          <a:spcPct val="0"/>
        </a:spcAft>
        <a:defRPr sz="4000" kern="1200" cap="all">
          <a:solidFill>
            <a:srgbClr val="FF3F00"/>
          </a:solidFill>
          <a:latin typeface="Gotham-Black"/>
          <a:ea typeface="ＭＳ Ｐゴシック" pitchFamily="-107" charset="-128"/>
          <a:cs typeface="Gotham-Black"/>
        </a:defRPr>
      </a:lvl1pPr>
      <a:lvl2pPr algn="l" rtl="0" eaLnBrk="0" fontAlgn="base" hangingPunct="0">
        <a:lnSpc>
          <a:spcPct val="75000"/>
        </a:lnSpc>
        <a:spcBef>
          <a:spcPct val="0"/>
        </a:spcBef>
        <a:spcAft>
          <a:spcPct val="0"/>
        </a:spcAft>
        <a:defRPr sz="4000">
          <a:solidFill>
            <a:srgbClr val="FF3F00"/>
          </a:solidFill>
          <a:latin typeface="Gotham-Black" pitchFamily="-107" charset="0"/>
          <a:ea typeface="ＭＳ Ｐゴシック" pitchFamily="-107" charset="-128"/>
          <a:cs typeface="Gotham-Black" pitchFamily="-107" charset="0"/>
        </a:defRPr>
      </a:lvl2pPr>
      <a:lvl3pPr algn="l" rtl="0" eaLnBrk="0" fontAlgn="base" hangingPunct="0">
        <a:lnSpc>
          <a:spcPct val="75000"/>
        </a:lnSpc>
        <a:spcBef>
          <a:spcPct val="0"/>
        </a:spcBef>
        <a:spcAft>
          <a:spcPct val="0"/>
        </a:spcAft>
        <a:defRPr sz="4000">
          <a:solidFill>
            <a:srgbClr val="FF3F00"/>
          </a:solidFill>
          <a:latin typeface="Gotham-Black" pitchFamily="-107" charset="0"/>
          <a:ea typeface="ＭＳ Ｐゴシック" pitchFamily="-107" charset="-128"/>
          <a:cs typeface="Gotham-Black" pitchFamily="-107" charset="0"/>
        </a:defRPr>
      </a:lvl3pPr>
      <a:lvl4pPr algn="l" rtl="0" eaLnBrk="0" fontAlgn="base" hangingPunct="0">
        <a:lnSpc>
          <a:spcPct val="75000"/>
        </a:lnSpc>
        <a:spcBef>
          <a:spcPct val="0"/>
        </a:spcBef>
        <a:spcAft>
          <a:spcPct val="0"/>
        </a:spcAft>
        <a:defRPr sz="4000">
          <a:solidFill>
            <a:srgbClr val="FF3F00"/>
          </a:solidFill>
          <a:latin typeface="Gotham-Black" pitchFamily="-107" charset="0"/>
          <a:ea typeface="ＭＳ Ｐゴシック" pitchFamily="-107" charset="-128"/>
          <a:cs typeface="Gotham-Black" pitchFamily="-107" charset="0"/>
        </a:defRPr>
      </a:lvl4pPr>
      <a:lvl5pPr algn="l" rtl="0" eaLnBrk="0" fontAlgn="base" hangingPunct="0">
        <a:lnSpc>
          <a:spcPct val="75000"/>
        </a:lnSpc>
        <a:spcBef>
          <a:spcPct val="0"/>
        </a:spcBef>
        <a:spcAft>
          <a:spcPct val="0"/>
        </a:spcAft>
        <a:defRPr sz="4000">
          <a:solidFill>
            <a:srgbClr val="FF3F00"/>
          </a:solidFill>
          <a:latin typeface="Gotham-Black" pitchFamily="-107" charset="0"/>
          <a:ea typeface="ＭＳ Ｐゴシック" pitchFamily="-107" charset="-128"/>
          <a:cs typeface="Gotham-Black" pitchFamily="-107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595959"/>
        </a:buClr>
        <a:buFont typeface="Arial" charset="0"/>
        <a:buChar char="•"/>
        <a:defRPr sz="2800" kern="1200">
          <a:solidFill>
            <a:schemeClr val="bg1"/>
          </a:solidFill>
          <a:latin typeface="Arial Black"/>
          <a:ea typeface="ＭＳ Ｐゴシック" pitchFamily="-107" charset="-128"/>
          <a:cs typeface="Arial Black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595959"/>
        </a:buClr>
        <a:buFont typeface="Arial" charset="0"/>
        <a:buChar char="–"/>
        <a:defRPr sz="2000" kern="1200">
          <a:solidFill>
            <a:schemeClr val="bg1"/>
          </a:solidFill>
          <a:latin typeface="Arial "/>
          <a:ea typeface="Arial " charset="0"/>
          <a:cs typeface="Arial 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595959"/>
        </a:buClr>
        <a:buFont typeface="Arial" charset="0"/>
        <a:buChar char="•"/>
        <a:defRPr sz="2000" kern="1200">
          <a:solidFill>
            <a:schemeClr val="bg1"/>
          </a:solidFill>
          <a:latin typeface="Arial "/>
          <a:ea typeface="Arial " charset="0"/>
          <a:cs typeface="Arial 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595959"/>
        </a:buClr>
        <a:buFont typeface="Arial" charset="0"/>
        <a:buChar char="–"/>
        <a:defRPr kern="1200">
          <a:solidFill>
            <a:schemeClr val="bg1"/>
          </a:solidFill>
          <a:latin typeface="Arial "/>
          <a:ea typeface="Arial " charset="0"/>
          <a:cs typeface="Arial 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595959"/>
        </a:buClr>
        <a:buFont typeface="Arial" charset="0"/>
        <a:buChar char="»"/>
        <a:defRPr kern="1200">
          <a:solidFill>
            <a:schemeClr val="bg1"/>
          </a:solidFill>
          <a:latin typeface="Arial "/>
          <a:ea typeface="Arial " charset="0"/>
          <a:cs typeface="Arial 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7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57190" y="1820863"/>
            <a:ext cx="8418512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57190" y="2963869"/>
            <a:ext cx="8418512" cy="4968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75177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53" r:id="rId1"/>
  </p:sldLayoutIdLst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hf sldNum="0" hdr="0" ftr="0" dt="0"/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3500" kern="1100" spc="140">
          <a:solidFill>
            <a:srgbClr val="404040"/>
          </a:solidFill>
          <a:latin typeface="Arial"/>
          <a:ea typeface="ＭＳ Ｐゴシック" pitchFamily="34" charset="-128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3500">
          <a:solidFill>
            <a:srgbClr val="404040"/>
          </a:solidFill>
          <a:latin typeface="Arial" pitchFamily="34" charset="0"/>
          <a:ea typeface="ＭＳ Ｐゴシック" pitchFamily="34" charset="-128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3500">
          <a:solidFill>
            <a:srgbClr val="404040"/>
          </a:solidFill>
          <a:latin typeface="Arial" pitchFamily="34" charset="0"/>
          <a:ea typeface="ＭＳ Ｐゴシック" pitchFamily="34" charset="-128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3500">
          <a:solidFill>
            <a:srgbClr val="404040"/>
          </a:solidFill>
          <a:latin typeface="Arial" pitchFamily="34" charset="0"/>
          <a:ea typeface="ＭＳ Ｐゴシック" pitchFamily="34" charset="-128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3500">
          <a:solidFill>
            <a:srgbClr val="404040"/>
          </a:solidFill>
          <a:latin typeface="Arial" pitchFamily="34" charset="0"/>
          <a:ea typeface="ＭＳ Ｐゴシック" pitchFamily="34" charset="-128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3500">
          <a:solidFill>
            <a:srgbClr val="404040"/>
          </a:solidFill>
          <a:latin typeface="Arial" pitchFamily="34" charset="0"/>
          <a:ea typeface="MS PGothic" pitchFamily="34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3500">
          <a:solidFill>
            <a:srgbClr val="404040"/>
          </a:solidFill>
          <a:latin typeface="Arial" pitchFamily="34" charset="0"/>
          <a:ea typeface="MS PGothic" pitchFamily="34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3500">
          <a:solidFill>
            <a:srgbClr val="404040"/>
          </a:solidFill>
          <a:latin typeface="Arial" pitchFamily="34" charset="0"/>
          <a:ea typeface="MS PGothic" pitchFamily="34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3500">
          <a:solidFill>
            <a:srgbClr val="404040"/>
          </a:solidFill>
          <a:latin typeface="Arial" pitchFamily="34" charset="0"/>
          <a:ea typeface="MS PGothic" pitchFamily="34" charset="-128"/>
        </a:defRPr>
      </a:lvl9pPr>
    </p:titleStyle>
    <p:bodyStyle>
      <a:lvl1pPr algn="ctr" defTabSz="457200" rtl="0" eaLnBrk="0" fontAlgn="base" hangingPunct="0">
        <a:spcBef>
          <a:spcPct val="20000"/>
        </a:spcBef>
        <a:spcAft>
          <a:spcPct val="0"/>
        </a:spcAft>
        <a:defRPr kern="1200" spc="140">
          <a:solidFill>
            <a:srgbClr val="404040"/>
          </a:solidFill>
          <a:latin typeface="Arial"/>
          <a:ea typeface="ＭＳ Ｐゴシック" pitchFamily="34" charset="-128"/>
          <a:cs typeface="+mn-cs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pitchFamily="34" charset="-128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pitchFamily="34" charset="-128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pitchFamily="34" charset="-128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pitchFamily="34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Placeholder 1"/>
          <p:cNvSpPr>
            <a:spLocks noGrp="1"/>
          </p:cNvSpPr>
          <p:nvPr>
            <p:ph type="title"/>
          </p:nvPr>
        </p:nvSpPr>
        <p:spPr bwMode="auto">
          <a:xfrm>
            <a:off x="304800" y="271463"/>
            <a:ext cx="8534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304800" y="1376366"/>
            <a:ext cx="8534400" cy="4779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705600" y="6356402"/>
            <a:ext cx="2133600" cy="365125"/>
          </a:xfrm>
          <a:prstGeom prst="rect">
            <a:avLst/>
          </a:prstGeom>
        </p:spPr>
        <p:txBody>
          <a:bodyPr lIns="91440" tIns="45720" rIns="91440" bIns="45720"/>
          <a:lstStyle>
            <a:lvl1pPr algn="r">
              <a:defRPr sz="1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3134BEE3-505E-4C4E-B203-64058AEA9EA0}" type="slidenum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  <a:latin typeface="Calibri"/>
                <a:ea typeface="+mn-ea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 dirty="0">
              <a:solidFill>
                <a:prstClr val="black">
                  <a:lumMod val="65000"/>
                  <a:lumOff val="35000"/>
                </a:prstClr>
              </a:solidFill>
              <a:latin typeface="Calibri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8652080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81" r:id="rId1"/>
    <p:sldLayoutId id="2147483982" r:id="rId2"/>
    <p:sldLayoutId id="2147483983" r:id="rId3"/>
    <p:sldLayoutId id="2147483984" r:id="rId4"/>
    <p:sldLayoutId id="2147483985" r:id="rId5"/>
    <p:sldLayoutId id="2147483986" r:id="rId6"/>
    <p:sldLayoutId id="2147483987" r:id="rId7"/>
    <p:sldLayoutId id="2147483988" r:id="rId8"/>
    <p:sldLayoutId id="2147483989" r:id="rId9"/>
    <p:sldLayoutId id="2147483990" r:id="rId10"/>
    <p:sldLayoutId id="2147483991" r:id="rId11"/>
    <p:sldLayoutId id="2147483992" r:id="rId12"/>
    <p:sldLayoutId id="2147483993" r:id="rId13"/>
    <p:sldLayoutId id="2147483994" r:id="rId14"/>
  </p:sldLayoutIdLst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hf hdr="0" ftr="0" dt="0"/>
  <p:txStyles>
    <p:titleStyle>
      <a:lvl1pPr algn="l" rtl="0" eaLnBrk="0" fontAlgn="base" hangingPunct="0">
        <a:lnSpc>
          <a:spcPct val="75000"/>
        </a:lnSpc>
        <a:spcBef>
          <a:spcPct val="0"/>
        </a:spcBef>
        <a:spcAft>
          <a:spcPct val="0"/>
        </a:spcAft>
        <a:defRPr sz="4000" kern="1200" cap="all">
          <a:solidFill>
            <a:srgbClr val="FF3F00"/>
          </a:solidFill>
          <a:latin typeface="Gotham-Black"/>
          <a:ea typeface="ＭＳ Ｐゴシック" pitchFamily="-107" charset="-128"/>
          <a:cs typeface="Gotham-Black"/>
        </a:defRPr>
      </a:lvl1pPr>
      <a:lvl2pPr algn="l" rtl="0" eaLnBrk="0" fontAlgn="base" hangingPunct="0">
        <a:lnSpc>
          <a:spcPct val="75000"/>
        </a:lnSpc>
        <a:spcBef>
          <a:spcPct val="0"/>
        </a:spcBef>
        <a:spcAft>
          <a:spcPct val="0"/>
        </a:spcAft>
        <a:defRPr sz="4000">
          <a:solidFill>
            <a:srgbClr val="FF3F00"/>
          </a:solidFill>
          <a:latin typeface="Gotham-Black" pitchFamily="-107" charset="0"/>
          <a:ea typeface="ＭＳ Ｐゴシック" pitchFamily="-107" charset="-128"/>
          <a:cs typeface="Gotham-Black" pitchFamily="-107" charset="0"/>
        </a:defRPr>
      </a:lvl2pPr>
      <a:lvl3pPr algn="l" rtl="0" eaLnBrk="0" fontAlgn="base" hangingPunct="0">
        <a:lnSpc>
          <a:spcPct val="75000"/>
        </a:lnSpc>
        <a:spcBef>
          <a:spcPct val="0"/>
        </a:spcBef>
        <a:spcAft>
          <a:spcPct val="0"/>
        </a:spcAft>
        <a:defRPr sz="4000">
          <a:solidFill>
            <a:srgbClr val="FF3F00"/>
          </a:solidFill>
          <a:latin typeface="Gotham-Black" pitchFamily="-107" charset="0"/>
          <a:ea typeface="ＭＳ Ｐゴシック" pitchFamily="-107" charset="-128"/>
          <a:cs typeface="Gotham-Black" pitchFamily="-107" charset="0"/>
        </a:defRPr>
      </a:lvl3pPr>
      <a:lvl4pPr algn="l" rtl="0" eaLnBrk="0" fontAlgn="base" hangingPunct="0">
        <a:lnSpc>
          <a:spcPct val="75000"/>
        </a:lnSpc>
        <a:spcBef>
          <a:spcPct val="0"/>
        </a:spcBef>
        <a:spcAft>
          <a:spcPct val="0"/>
        </a:spcAft>
        <a:defRPr sz="4000">
          <a:solidFill>
            <a:srgbClr val="FF3F00"/>
          </a:solidFill>
          <a:latin typeface="Gotham-Black" pitchFamily="-107" charset="0"/>
          <a:ea typeface="ＭＳ Ｐゴシック" pitchFamily="-107" charset="-128"/>
          <a:cs typeface="Gotham-Black" pitchFamily="-107" charset="0"/>
        </a:defRPr>
      </a:lvl4pPr>
      <a:lvl5pPr algn="l" rtl="0" eaLnBrk="0" fontAlgn="base" hangingPunct="0">
        <a:lnSpc>
          <a:spcPct val="75000"/>
        </a:lnSpc>
        <a:spcBef>
          <a:spcPct val="0"/>
        </a:spcBef>
        <a:spcAft>
          <a:spcPct val="0"/>
        </a:spcAft>
        <a:defRPr sz="4000">
          <a:solidFill>
            <a:srgbClr val="FF3F00"/>
          </a:solidFill>
          <a:latin typeface="Gotham-Black" pitchFamily="-107" charset="0"/>
          <a:ea typeface="ＭＳ Ｐゴシック" pitchFamily="-107" charset="-128"/>
          <a:cs typeface="Gotham-Black" pitchFamily="-107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595959"/>
        </a:buClr>
        <a:buFont typeface="Arial" charset="0"/>
        <a:buChar char="•"/>
        <a:defRPr sz="2800" kern="1200">
          <a:solidFill>
            <a:schemeClr val="bg1"/>
          </a:solidFill>
          <a:latin typeface="Arial Black"/>
          <a:ea typeface="ＭＳ Ｐゴシック" pitchFamily="-107" charset="-128"/>
          <a:cs typeface="Arial Black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595959"/>
        </a:buClr>
        <a:buFont typeface="Arial" charset="0"/>
        <a:buChar char="–"/>
        <a:defRPr sz="2000" kern="1200">
          <a:solidFill>
            <a:schemeClr val="bg1"/>
          </a:solidFill>
          <a:latin typeface="Arial "/>
          <a:ea typeface="Arial " charset="0"/>
          <a:cs typeface="Arial 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595959"/>
        </a:buClr>
        <a:buFont typeface="Arial" charset="0"/>
        <a:buChar char="•"/>
        <a:defRPr sz="2000" kern="1200">
          <a:solidFill>
            <a:schemeClr val="bg1"/>
          </a:solidFill>
          <a:latin typeface="Arial "/>
          <a:ea typeface="Arial " charset="0"/>
          <a:cs typeface="Arial 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595959"/>
        </a:buClr>
        <a:buFont typeface="Arial" charset="0"/>
        <a:buChar char="–"/>
        <a:defRPr kern="1200">
          <a:solidFill>
            <a:schemeClr val="bg1"/>
          </a:solidFill>
          <a:latin typeface="Arial "/>
          <a:ea typeface="Arial " charset="0"/>
          <a:cs typeface="Arial 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595959"/>
        </a:buClr>
        <a:buFont typeface="Arial" charset="0"/>
        <a:buChar char="»"/>
        <a:defRPr kern="1200">
          <a:solidFill>
            <a:schemeClr val="bg1"/>
          </a:solidFill>
          <a:latin typeface="Arial "/>
          <a:ea typeface="Arial " charset="0"/>
          <a:cs typeface="Arial 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57189" y="1820863"/>
            <a:ext cx="8418512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57189" y="2963865"/>
            <a:ext cx="8418512" cy="4968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56739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97" r:id="rId1"/>
  </p:sldLayoutIdLst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hf sldNum="0" hdr="0" ftr="0" dt="0"/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3500" kern="1100" spc="140">
          <a:solidFill>
            <a:srgbClr val="404040"/>
          </a:solidFill>
          <a:latin typeface="Arial"/>
          <a:ea typeface="ＭＳ Ｐゴシック" pitchFamily="34" charset="-128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3500">
          <a:solidFill>
            <a:srgbClr val="404040"/>
          </a:solidFill>
          <a:latin typeface="Arial" pitchFamily="34" charset="0"/>
          <a:ea typeface="ＭＳ Ｐゴシック" pitchFamily="34" charset="-128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3500">
          <a:solidFill>
            <a:srgbClr val="404040"/>
          </a:solidFill>
          <a:latin typeface="Arial" pitchFamily="34" charset="0"/>
          <a:ea typeface="ＭＳ Ｐゴシック" pitchFamily="34" charset="-128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3500">
          <a:solidFill>
            <a:srgbClr val="404040"/>
          </a:solidFill>
          <a:latin typeface="Arial" pitchFamily="34" charset="0"/>
          <a:ea typeface="ＭＳ Ｐゴシック" pitchFamily="34" charset="-128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3500">
          <a:solidFill>
            <a:srgbClr val="404040"/>
          </a:solidFill>
          <a:latin typeface="Arial" pitchFamily="34" charset="0"/>
          <a:ea typeface="ＭＳ Ｐゴシック" pitchFamily="34" charset="-128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3500">
          <a:solidFill>
            <a:srgbClr val="404040"/>
          </a:solidFill>
          <a:latin typeface="Arial" pitchFamily="34" charset="0"/>
          <a:ea typeface="MS PGothic" pitchFamily="34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3500">
          <a:solidFill>
            <a:srgbClr val="404040"/>
          </a:solidFill>
          <a:latin typeface="Arial" pitchFamily="34" charset="0"/>
          <a:ea typeface="MS PGothic" pitchFamily="34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3500">
          <a:solidFill>
            <a:srgbClr val="404040"/>
          </a:solidFill>
          <a:latin typeface="Arial" pitchFamily="34" charset="0"/>
          <a:ea typeface="MS PGothic" pitchFamily="34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3500">
          <a:solidFill>
            <a:srgbClr val="404040"/>
          </a:solidFill>
          <a:latin typeface="Arial" pitchFamily="34" charset="0"/>
          <a:ea typeface="MS PGothic" pitchFamily="34" charset="-128"/>
        </a:defRPr>
      </a:lvl9pPr>
    </p:titleStyle>
    <p:bodyStyle>
      <a:lvl1pPr algn="ctr" defTabSz="457200" rtl="0" eaLnBrk="0" fontAlgn="base" hangingPunct="0">
        <a:spcBef>
          <a:spcPct val="20000"/>
        </a:spcBef>
        <a:spcAft>
          <a:spcPct val="0"/>
        </a:spcAft>
        <a:defRPr kern="1200" spc="140">
          <a:solidFill>
            <a:srgbClr val="404040"/>
          </a:solidFill>
          <a:latin typeface="Arial"/>
          <a:ea typeface="ＭＳ Ｐゴシック" pitchFamily="34" charset="-128"/>
          <a:cs typeface="+mn-cs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pitchFamily="34" charset="-128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pitchFamily="34" charset="-128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pitchFamily="34" charset="-128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pitchFamily="34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Placeholder 1"/>
          <p:cNvSpPr>
            <a:spLocks noGrp="1"/>
          </p:cNvSpPr>
          <p:nvPr>
            <p:ph type="title"/>
          </p:nvPr>
        </p:nvSpPr>
        <p:spPr bwMode="auto">
          <a:xfrm>
            <a:off x="304800" y="271463"/>
            <a:ext cx="8534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304800" y="1376366"/>
            <a:ext cx="8534400" cy="4779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705600" y="6356402"/>
            <a:ext cx="2133600" cy="365125"/>
          </a:xfrm>
          <a:prstGeom prst="rect">
            <a:avLst/>
          </a:prstGeom>
        </p:spPr>
        <p:txBody>
          <a:bodyPr lIns="91440" tIns="45720" rIns="91440" bIns="45720"/>
          <a:lstStyle>
            <a:lvl1pPr algn="r">
              <a:defRPr sz="1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3134BEE3-505E-4C4E-B203-64058AEA9EA0}" type="slidenum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  <a:latin typeface="Calibri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 dirty="0">
              <a:solidFill>
                <a:prstClr val="black">
                  <a:lumMod val="65000"/>
                  <a:lumOff val="3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0092883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00" r:id="rId1"/>
    <p:sldLayoutId id="2147484001" r:id="rId2"/>
    <p:sldLayoutId id="2147484002" r:id="rId3"/>
    <p:sldLayoutId id="2147484003" r:id="rId4"/>
    <p:sldLayoutId id="2147484004" r:id="rId5"/>
    <p:sldLayoutId id="2147484005" r:id="rId6"/>
    <p:sldLayoutId id="2147484006" r:id="rId7"/>
    <p:sldLayoutId id="2147484007" r:id="rId8"/>
    <p:sldLayoutId id="2147484008" r:id="rId9"/>
    <p:sldLayoutId id="2147484009" r:id="rId10"/>
    <p:sldLayoutId id="2147484010" r:id="rId11"/>
    <p:sldLayoutId id="2147484011" r:id="rId12"/>
    <p:sldLayoutId id="2147484012" r:id="rId13"/>
    <p:sldLayoutId id="2147484013" r:id="rId14"/>
  </p:sldLayoutIdLst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hf hdr="0" ftr="0" dt="0"/>
  <p:txStyles>
    <p:titleStyle>
      <a:lvl1pPr algn="l" rtl="0" eaLnBrk="0" fontAlgn="base" hangingPunct="0">
        <a:lnSpc>
          <a:spcPct val="75000"/>
        </a:lnSpc>
        <a:spcBef>
          <a:spcPct val="0"/>
        </a:spcBef>
        <a:spcAft>
          <a:spcPct val="0"/>
        </a:spcAft>
        <a:defRPr sz="4000" kern="1200" cap="all">
          <a:solidFill>
            <a:srgbClr val="FF3F00"/>
          </a:solidFill>
          <a:latin typeface="Gotham-Black"/>
          <a:ea typeface="ＭＳ Ｐゴシック" pitchFamily="-107" charset="-128"/>
          <a:cs typeface="Gotham-Black"/>
        </a:defRPr>
      </a:lvl1pPr>
      <a:lvl2pPr algn="l" rtl="0" eaLnBrk="0" fontAlgn="base" hangingPunct="0">
        <a:lnSpc>
          <a:spcPct val="75000"/>
        </a:lnSpc>
        <a:spcBef>
          <a:spcPct val="0"/>
        </a:spcBef>
        <a:spcAft>
          <a:spcPct val="0"/>
        </a:spcAft>
        <a:defRPr sz="4000">
          <a:solidFill>
            <a:srgbClr val="FF3F00"/>
          </a:solidFill>
          <a:latin typeface="Gotham-Black" pitchFamily="-107" charset="0"/>
          <a:ea typeface="ＭＳ Ｐゴシック" pitchFamily="-107" charset="-128"/>
          <a:cs typeface="Gotham-Black" pitchFamily="-107" charset="0"/>
        </a:defRPr>
      </a:lvl2pPr>
      <a:lvl3pPr algn="l" rtl="0" eaLnBrk="0" fontAlgn="base" hangingPunct="0">
        <a:lnSpc>
          <a:spcPct val="75000"/>
        </a:lnSpc>
        <a:spcBef>
          <a:spcPct val="0"/>
        </a:spcBef>
        <a:spcAft>
          <a:spcPct val="0"/>
        </a:spcAft>
        <a:defRPr sz="4000">
          <a:solidFill>
            <a:srgbClr val="FF3F00"/>
          </a:solidFill>
          <a:latin typeface="Gotham-Black" pitchFamily="-107" charset="0"/>
          <a:ea typeface="ＭＳ Ｐゴシック" pitchFamily="-107" charset="-128"/>
          <a:cs typeface="Gotham-Black" pitchFamily="-107" charset="0"/>
        </a:defRPr>
      </a:lvl3pPr>
      <a:lvl4pPr algn="l" rtl="0" eaLnBrk="0" fontAlgn="base" hangingPunct="0">
        <a:lnSpc>
          <a:spcPct val="75000"/>
        </a:lnSpc>
        <a:spcBef>
          <a:spcPct val="0"/>
        </a:spcBef>
        <a:spcAft>
          <a:spcPct val="0"/>
        </a:spcAft>
        <a:defRPr sz="4000">
          <a:solidFill>
            <a:srgbClr val="FF3F00"/>
          </a:solidFill>
          <a:latin typeface="Gotham-Black" pitchFamily="-107" charset="0"/>
          <a:ea typeface="ＭＳ Ｐゴシック" pitchFamily="-107" charset="-128"/>
          <a:cs typeface="Gotham-Black" pitchFamily="-107" charset="0"/>
        </a:defRPr>
      </a:lvl4pPr>
      <a:lvl5pPr algn="l" rtl="0" eaLnBrk="0" fontAlgn="base" hangingPunct="0">
        <a:lnSpc>
          <a:spcPct val="75000"/>
        </a:lnSpc>
        <a:spcBef>
          <a:spcPct val="0"/>
        </a:spcBef>
        <a:spcAft>
          <a:spcPct val="0"/>
        </a:spcAft>
        <a:defRPr sz="4000">
          <a:solidFill>
            <a:srgbClr val="FF3F00"/>
          </a:solidFill>
          <a:latin typeface="Gotham-Black" pitchFamily="-107" charset="0"/>
          <a:ea typeface="ＭＳ Ｐゴシック" pitchFamily="-107" charset="-128"/>
          <a:cs typeface="Gotham-Black" pitchFamily="-107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595959"/>
        </a:buClr>
        <a:buFont typeface="Arial" charset="0"/>
        <a:buChar char="•"/>
        <a:defRPr sz="2800" kern="1200">
          <a:solidFill>
            <a:schemeClr val="bg1"/>
          </a:solidFill>
          <a:latin typeface="Arial Black"/>
          <a:ea typeface="ＭＳ Ｐゴシック" pitchFamily="-107" charset="-128"/>
          <a:cs typeface="Arial Black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595959"/>
        </a:buClr>
        <a:buFont typeface="Arial" charset="0"/>
        <a:buChar char="–"/>
        <a:defRPr sz="2000" kern="1200">
          <a:solidFill>
            <a:schemeClr val="bg1"/>
          </a:solidFill>
          <a:latin typeface="Arial "/>
          <a:ea typeface="Arial " charset="0"/>
          <a:cs typeface="Arial 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595959"/>
        </a:buClr>
        <a:buFont typeface="Arial" charset="0"/>
        <a:buChar char="•"/>
        <a:defRPr sz="2000" kern="1200">
          <a:solidFill>
            <a:schemeClr val="bg1"/>
          </a:solidFill>
          <a:latin typeface="Arial "/>
          <a:ea typeface="Arial " charset="0"/>
          <a:cs typeface="Arial 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595959"/>
        </a:buClr>
        <a:buFont typeface="Arial" charset="0"/>
        <a:buChar char="–"/>
        <a:defRPr kern="1200">
          <a:solidFill>
            <a:schemeClr val="bg1"/>
          </a:solidFill>
          <a:latin typeface="Arial "/>
          <a:ea typeface="Arial " charset="0"/>
          <a:cs typeface="Arial 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595959"/>
        </a:buClr>
        <a:buFont typeface="Arial" charset="0"/>
        <a:buChar char="»"/>
        <a:defRPr kern="1200">
          <a:solidFill>
            <a:schemeClr val="bg1"/>
          </a:solidFill>
          <a:latin typeface="Arial "/>
          <a:ea typeface="Arial " charset="0"/>
          <a:cs typeface="Arial 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57188" y="1820863"/>
            <a:ext cx="8418512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57188" y="2963863"/>
            <a:ext cx="8418512" cy="4968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2960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6" r:id="rId1"/>
  </p:sldLayoutIdLst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hf sldNum="0" hdr="0" ftr="0" dt="0"/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3500" kern="1100" spc="140">
          <a:solidFill>
            <a:srgbClr val="404040"/>
          </a:solidFill>
          <a:latin typeface="Arial"/>
          <a:ea typeface="ＭＳ Ｐゴシック" pitchFamily="34" charset="-128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3500">
          <a:solidFill>
            <a:srgbClr val="404040"/>
          </a:solidFill>
          <a:latin typeface="Arial" pitchFamily="34" charset="0"/>
          <a:ea typeface="ＭＳ Ｐゴシック" pitchFamily="34" charset="-128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3500">
          <a:solidFill>
            <a:srgbClr val="404040"/>
          </a:solidFill>
          <a:latin typeface="Arial" pitchFamily="34" charset="0"/>
          <a:ea typeface="ＭＳ Ｐゴシック" pitchFamily="34" charset="-128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3500">
          <a:solidFill>
            <a:srgbClr val="404040"/>
          </a:solidFill>
          <a:latin typeface="Arial" pitchFamily="34" charset="0"/>
          <a:ea typeface="ＭＳ Ｐゴシック" pitchFamily="34" charset="-128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3500">
          <a:solidFill>
            <a:srgbClr val="404040"/>
          </a:solidFill>
          <a:latin typeface="Arial" pitchFamily="34" charset="0"/>
          <a:ea typeface="ＭＳ Ｐゴシック" pitchFamily="34" charset="-128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3500">
          <a:solidFill>
            <a:srgbClr val="404040"/>
          </a:solidFill>
          <a:latin typeface="Arial" pitchFamily="34" charset="0"/>
          <a:ea typeface="MS PGothic" pitchFamily="34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3500">
          <a:solidFill>
            <a:srgbClr val="404040"/>
          </a:solidFill>
          <a:latin typeface="Arial" pitchFamily="34" charset="0"/>
          <a:ea typeface="MS PGothic" pitchFamily="34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3500">
          <a:solidFill>
            <a:srgbClr val="404040"/>
          </a:solidFill>
          <a:latin typeface="Arial" pitchFamily="34" charset="0"/>
          <a:ea typeface="MS PGothic" pitchFamily="34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3500">
          <a:solidFill>
            <a:srgbClr val="404040"/>
          </a:solidFill>
          <a:latin typeface="Arial" pitchFamily="34" charset="0"/>
          <a:ea typeface="MS PGothic" pitchFamily="34" charset="-128"/>
        </a:defRPr>
      </a:lvl9pPr>
    </p:titleStyle>
    <p:bodyStyle>
      <a:lvl1pPr algn="ctr" defTabSz="457200" rtl="0" eaLnBrk="0" fontAlgn="base" hangingPunct="0">
        <a:spcBef>
          <a:spcPct val="20000"/>
        </a:spcBef>
        <a:spcAft>
          <a:spcPct val="0"/>
        </a:spcAft>
        <a:defRPr kern="1200" spc="140">
          <a:solidFill>
            <a:srgbClr val="404040"/>
          </a:solidFill>
          <a:latin typeface="Arial"/>
          <a:ea typeface="ＭＳ Ｐゴシック" pitchFamily="34" charset="-128"/>
          <a:cs typeface="+mn-cs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pitchFamily="34" charset="-128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pitchFamily="34" charset="-128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pitchFamily="34" charset="-128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pitchFamily="34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1" descr="MoL_background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667584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9" r:id="rId1"/>
    <p:sldLayoutId id="2147484022" r:id="rId2"/>
  </p:sldLayoutIdLst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MS PGothic" pitchFamily="34" charset="-128"/>
          <a:cs typeface="ＭＳ Ｐゴシック" charset="0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itchFamily="34" charset="-128"/>
          <a:cs typeface="ＭＳ Ｐゴシック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itchFamily="34" charset="-128"/>
          <a:cs typeface="ＭＳ Ｐゴシック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itchFamily="34" charset="-128"/>
          <a:cs typeface="ＭＳ Ｐゴシック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itchFamily="34" charset="-128"/>
          <a:cs typeface="ＭＳ Ｐゴシック" charset="0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MS PGothic" pitchFamily="34" charset="-128"/>
          <a:cs typeface="ＭＳ Ｐゴシック" charset="0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MS PGothic" pitchFamily="34" charset="-128"/>
          <a:cs typeface="ＭＳ Ｐゴシック" charset="0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MS PGothic" pitchFamily="34" charset="-128"/>
          <a:cs typeface="ＭＳ Ｐゴシック" charset="0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MS PGothic" pitchFamily="34" charset="-128"/>
          <a:cs typeface="ＭＳ Ｐゴシック" charset="0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MS PGothic" pitchFamily="34" charset="-128"/>
          <a:cs typeface="ＭＳ Ｐゴシック" charset="0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1" descr="MoL_background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843237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28" r:id="rId1"/>
    <p:sldLayoutId id="2147484031" r:id="rId2"/>
  </p:sldLayoutIdLst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MS PGothic" pitchFamily="34" charset="-128"/>
          <a:cs typeface="ＭＳ Ｐゴシック" charset="0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itchFamily="34" charset="-128"/>
          <a:cs typeface="ＭＳ Ｐゴシック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itchFamily="34" charset="-128"/>
          <a:cs typeface="ＭＳ Ｐゴシック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itchFamily="34" charset="-128"/>
          <a:cs typeface="ＭＳ Ｐゴシック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itchFamily="34" charset="-128"/>
          <a:cs typeface="ＭＳ Ｐゴシック" charset="0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MS PGothic" pitchFamily="34" charset="-128"/>
          <a:cs typeface="ＭＳ Ｐゴシック" charset="0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MS PGothic" pitchFamily="34" charset="-128"/>
          <a:cs typeface="ＭＳ Ｐゴシック" charset="0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MS PGothic" pitchFamily="34" charset="-128"/>
          <a:cs typeface="ＭＳ Ｐゴシック" charset="0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MS PGothic" pitchFamily="34" charset="-128"/>
          <a:cs typeface="ＭＳ Ｐゴシック" charset="0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MS PGothic" pitchFamily="34" charset="-128"/>
          <a:cs typeface="ＭＳ Ｐゴシック" charset="0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8"/>
          <p:cNvSpPr>
            <a:spLocks noChangeArrowheads="1"/>
          </p:cNvSpPr>
          <p:nvPr/>
        </p:nvSpPr>
        <p:spPr bwMode="auto">
          <a:xfrm>
            <a:off x="0" y="1588"/>
            <a:ext cx="9150350" cy="1052512"/>
          </a:xfrm>
          <a:prstGeom prst="rect">
            <a:avLst/>
          </a:prstGeom>
          <a:solidFill>
            <a:schemeClr val="accent2">
              <a:alpha val="74117"/>
            </a:schemeClr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defRPr sz="3600" b="1">
                <a:solidFill>
                  <a:schemeClr val="tx1"/>
                </a:solidFill>
                <a:latin typeface="Arial" charset="0"/>
                <a:ea typeface="ＭＳ Ｐゴシック" pitchFamily="-82" charset="-128"/>
              </a:defRPr>
            </a:lvl1pPr>
            <a:lvl2pPr marL="742950" indent="-285750" eaLnBrk="0" hangingPunct="0">
              <a:defRPr sz="3600" b="1">
                <a:solidFill>
                  <a:schemeClr val="tx1"/>
                </a:solidFill>
                <a:latin typeface="Arial" charset="0"/>
                <a:ea typeface="ＭＳ Ｐゴシック" pitchFamily="-82" charset="-128"/>
              </a:defRPr>
            </a:lvl2pPr>
            <a:lvl3pPr marL="1143000" indent="-228600" eaLnBrk="0" hangingPunct="0">
              <a:defRPr sz="3600" b="1">
                <a:solidFill>
                  <a:schemeClr val="tx1"/>
                </a:solidFill>
                <a:latin typeface="Arial" charset="0"/>
                <a:ea typeface="ＭＳ Ｐゴシック" pitchFamily="-82" charset="-128"/>
              </a:defRPr>
            </a:lvl3pPr>
            <a:lvl4pPr marL="1600200" indent="-228600" eaLnBrk="0" hangingPunct="0">
              <a:defRPr sz="3600" b="1">
                <a:solidFill>
                  <a:schemeClr val="tx1"/>
                </a:solidFill>
                <a:latin typeface="Arial" charset="0"/>
                <a:ea typeface="ＭＳ Ｐゴシック" pitchFamily="-82" charset="-128"/>
              </a:defRPr>
            </a:lvl4pPr>
            <a:lvl5pPr marL="2057400" indent="-228600" eaLnBrk="0" hangingPunct="0">
              <a:defRPr sz="3600" b="1">
                <a:solidFill>
                  <a:schemeClr val="tx1"/>
                </a:solidFill>
                <a:latin typeface="Arial" charset="0"/>
                <a:ea typeface="ＭＳ Ｐゴシック" pitchFamily="-82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charset="0"/>
                <a:ea typeface="ＭＳ Ｐゴシック" pitchFamily="-82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charset="0"/>
                <a:ea typeface="ＭＳ Ｐゴシック" pitchFamily="-82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charset="0"/>
                <a:ea typeface="ＭＳ Ｐゴシック" pitchFamily="-82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charset="0"/>
                <a:ea typeface="ＭＳ Ｐゴシック" pitchFamily="-82" charset="-128"/>
              </a:defRPr>
            </a:lvl9pPr>
          </a:lstStyle>
          <a:p>
            <a:pPr algn="r" defTabSz="914400">
              <a:defRPr/>
            </a:pPr>
            <a:endParaRPr lang="en-GB" altLang="en-US" dirty="0" smtClean="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4339" name="Rectangle 17"/>
          <p:cNvSpPr>
            <a:spLocks noGrp="1" noChangeArrowheads="1"/>
          </p:cNvSpPr>
          <p:nvPr>
            <p:ph type="title"/>
          </p:nvPr>
        </p:nvSpPr>
        <p:spPr bwMode="auto">
          <a:xfrm>
            <a:off x="34925" y="28575"/>
            <a:ext cx="9109075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smtClean="0"/>
              <a:t>Heading</a:t>
            </a:r>
          </a:p>
        </p:txBody>
      </p:sp>
      <p:grpSp>
        <p:nvGrpSpPr>
          <p:cNvPr id="14340" name="Group 13"/>
          <p:cNvGrpSpPr>
            <a:grpSpLocks/>
          </p:cNvGrpSpPr>
          <p:nvPr/>
        </p:nvGrpSpPr>
        <p:grpSpPr bwMode="auto">
          <a:xfrm>
            <a:off x="8042275" y="6172200"/>
            <a:ext cx="687388" cy="468313"/>
            <a:chOff x="1488" y="1716"/>
            <a:chExt cx="864" cy="587"/>
          </a:xfrm>
        </p:grpSpPr>
        <p:sp>
          <p:nvSpPr>
            <p:cNvPr id="14345" name="Line 14"/>
            <p:cNvSpPr>
              <a:spLocks noChangeShapeType="1"/>
            </p:cNvSpPr>
            <p:nvPr userDrawn="1"/>
          </p:nvSpPr>
          <p:spPr bwMode="auto">
            <a:xfrm flipV="1">
              <a:off x="1488" y="2010"/>
              <a:ext cx="864" cy="0"/>
            </a:xfrm>
            <a:prstGeom prst="line">
              <a:avLst/>
            </a:prstGeom>
            <a:noFill/>
            <a:ln w="107950">
              <a:solidFill>
                <a:srgbClr val="000099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defTabSz="914400"/>
              <a:endParaRPr lang="en-GB" sz="1800" smtClean="0">
                <a:solidFill>
                  <a:srgbClr val="000000"/>
                </a:solidFill>
                <a:latin typeface="Arial" charset="0"/>
                <a:ea typeface="+mn-ea"/>
                <a:cs typeface="Arial" charset="0"/>
              </a:endParaRPr>
            </a:p>
          </p:txBody>
        </p:sp>
        <p:sp>
          <p:nvSpPr>
            <p:cNvPr id="1034" name="Oval 15"/>
            <p:cNvSpPr>
              <a:spLocks noChangeArrowheads="1"/>
            </p:cNvSpPr>
            <p:nvPr userDrawn="1"/>
          </p:nvSpPr>
          <p:spPr bwMode="auto">
            <a:xfrm>
              <a:off x="1640" y="1716"/>
              <a:ext cx="561" cy="587"/>
            </a:xfrm>
            <a:prstGeom prst="ellipse">
              <a:avLst/>
            </a:prstGeom>
            <a:noFill/>
            <a:ln w="107950">
              <a:solidFill>
                <a:srgbClr val="000099"/>
              </a:solidFill>
              <a:round/>
              <a:headEnd/>
              <a:tailEnd/>
            </a:ln>
            <a:extLst/>
          </p:spPr>
          <p:txBody>
            <a:bodyPr wrap="none" anchor="ctr"/>
            <a:lstStyle>
              <a:lvl1pPr eaLnBrk="0" hangingPunct="0">
                <a:defRPr sz="3600" b="1">
                  <a:solidFill>
                    <a:schemeClr val="tx1"/>
                  </a:solidFill>
                  <a:latin typeface="Arial" charset="0"/>
                  <a:ea typeface="ＭＳ Ｐゴシック" pitchFamily="-82" charset="-128"/>
                </a:defRPr>
              </a:lvl1pPr>
              <a:lvl2pPr marL="742950" indent="-285750" eaLnBrk="0" hangingPunct="0">
                <a:defRPr sz="3600" b="1">
                  <a:solidFill>
                    <a:schemeClr val="tx1"/>
                  </a:solidFill>
                  <a:latin typeface="Arial" charset="0"/>
                  <a:ea typeface="ＭＳ Ｐゴシック" pitchFamily="-82" charset="-128"/>
                </a:defRPr>
              </a:lvl2pPr>
              <a:lvl3pPr marL="1143000" indent="-228600" eaLnBrk="0" hangingPunct="0">
                <a:defRPr sz="3600" b="1">
                  <a:solidFill>
                    <a:schemeClr val="tx1"/>
                  </a:solidFill>
                  <a:latin typeface="Arial" charset="0"/>
                  <a:ea typeface="ＭＳ Ｐゴシック" pitchFamily="-82" charset="-128"/>
                </a:defRPr>
              </a:lvl3pPr>
              <a:lvl4pPr marL="1600200" indent="-228600" eaLnBrk="0" hangingPunct="0">
                <a:defRPr sz="3600" b="1">
                  <a:solidFill>
                    <a:schemeClr val="tx1"/>
                  </a:solidFill>
                  <a:latin typeface="Arial" charset="0"/>
                  <a:ea typeface="ＭＳ Ｐゴシック" pitchFamily="-82" charset="-128"/>
                </a:defRPr>
              </a:lvl4pPr>
              <a:lvl5pPr marL="2057400" indent="-228600" eaLnBrk="0" hangingPunct="0">
                <a:defRPr sz="3600" b="1">
                  <a:solidFill>
                    <a:schemeClr val="tx1"/>
                  </a:solidFill>
                  <a:latin typeface="Arial" charset="0"/>
                  <a:ea typeface="ＭＳ Ｐゴシック" pitchFamily="-82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 b="1">
                  <a:solidFill>
                    <a:schemeClr val="tx1"/>
                  </a:solidFill>
                  <a:latin typeface="Arial" charset="0"/>
                  <a:ea typeface="ＭＳ Ｐゴシック" pitchFamily="-82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 b="1">
                  <a:solidFill>
                    <a:schemeClr val="tx1"/>
                  </a:solidFill>
                  <a:latin typeface="Arial" charset="0"/>
                  <a:ea typeface="ＭＳ Ｐゴシック" pitchFamily="-82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 b="1">
                  <a:solidFill>
                    <a:schemeClr val="tx1"/>
                  </a:solidFill>
                  <a:latin typeface="Arial" charset="0"/>
                  <a:ea typeface="ＭＳ Ｐゴシック" pitchFamily="-82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 b="1">
                  <a:solidFill>
                    <a:schemeClr val="tx1"/>
                  </a:solidFill>
                  <a:latin typeface="Arial" charset="0"/>
                  <a:ea typeface="ＭＳ Ｐゴシック" pitchFamily="-82" charset="-128"/>
                </a:defRPr>
              </a:lvl9pPr>
            </a:lstStyle>
            <a:p>
              <a:pPr algn="r" defTabSz="914400">
                <a:defRPr/>
              </a:pPr>
              <a:endParaRPr lang="en-GB" altLang="en-US" dirty="0" smtClean="0">
                <a:solidFill>
                  <a:srgbClr val="000000"/>
                </a:solidFill>
                <a:cs typeface="Arial" charset="0"/>
              </a:endParaRPr>
            </a:p>
          </p:txBody>
        </p:sp>
      </p:grpSp>
      <p:sp>
        <p:nvSpPr>
          <p:cNvPr id="1434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Body Copy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229171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0" hangingPunct="0">
              <a:defRPr sz="1400" b="0">
                <a:solidFill>
                  <a:srgbClr val="000000"/>
                </a:solidFill>
                <a:latin typeface="Times" pitchFamily="-112" charset="0"/>
                <a:ea typeface="ＭＳ Ｐゴシック" pitchFamily="-112" charset="-128"/>
                <a:cs typeface="+mn-cs"/>
              </a:defRPr>
            </a:lvl1pPr>
          </a:lstStyle>
          <a:p>
            <a:pPr defTabSz="914400">
              <a:defRPr/>
            </a:pPr>
            <a:endParaRPr lang="en-GB"/>
          </a:p>
        </p:txBody>
      </p:sp>
      <p:sp>
        <p:nvSpPr>
          <p:cNvPr id="229171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defRPr sz="1400" b="0">
                <a:solidFill>
                  <a:srgbClr val="000000"/>
                </a:solidFill>
                <a:latin typeface="Times" pitchFamily="-112" charset="0"/>
                <a:ea typeface="ＭＳ Ｐゴシック" pitchFamily="-112" charset="-128"/>
                <a:cs typeface="+mn-cs"/>
              </a:defRPr>
            </a:lvl1pPr>
          </a:lstStyle>
          <a:p>
            <a:pPr defTabSz="914400">
              <a:defRPr/>
            </a:pPr>
            <a:endParaRPr lang="en-GB"/>
          </a:p>
        </p:txBody>
      </p:sp>
      <p:sp>
        <p:nvSpPr>
          <p:cNvPr id="229171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975475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400" b="0">
                <a:solidFill>
                  <a:srgbClr val="333399"/>
                </a:solidFill>
                <a:latin typeface="Arial" pitchFamily="34" charset="0"/>
                <a:ea typeface="ＭＳ Ｐゴシック" pitchFamily="-112" charset="-128"/>
                <a:cs typeface="+mn-cs"/>
              </a:defRPr>
            </a:lvl1pPr>
          </a:lstStyle>
          <a:p>
            <a:pPr defTabSz="914400">
              <a:defRPr/>
            </a:pPr>
            <a:fld id="{868104EB-90D7-4622-AE18-BA849ABAE90E}" type="slidenum">
              <a:rPr lang="en-GB"/>
              <a:pPr defTabSz="914400"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913678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50" r:id="rId1"/>
    <p:sldLayoutId id="2147484051" r:id="rId2"/>
    <p:sldLayoutId id="2147484052" r:id="rId3"/>
    <p:sldLayoutId id="2147484053" r:id="rId4"/>
    <p:sldLayoutId id="2147484054" r:id="rId5"/>
    <p:sldLayoutId id="2147484055" r:id="rId6"/>
    <p:sldLayoutId id="2147484056" r:id="rId7"/>
    <p:sldLayoutId id="2147484057" r:id="rId8"/>
    <p:sldLayoutId id="2147484058" r:id="rId9"/>
    <p:sldLayoutId id="2147484059" r:id="rId10"/>
    <p:sldLayoutId id="2147484060" r:id="rId11"/>
    <p:sldLayoutId id="2147484061" r:id="rId12"/>
    <p:sldLayoutId id="2147484062" r:id="rId13"/>
    <p:sldLayoutId id="2147484063" r:id="rId14"/>
    <p:sldLayoutId id="2147484064" r:id="rId15"/>
    <p:sldLayoutId id="2147484065" r:id="rId16"/>
  </p:sldLayoutIdLst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+mj-lt"/>
          <a:ea typeface="ＭＳ Ｐゴシック"/>
          <a:cs typeface="ＭＳ Ｐゴシック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charset="0"/>
          <a:ea typeface="ＭＳ Ｐゴシック"/>
          <a:cs typeface="ＭＳ Ｐゴシック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charset="0"/>
          <a:ea typeface="ＭＳ Ｐゴシック"/>
          <a:cs typeface="ＭＳ Ｐゴシック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charset="0"/>
          <a:ea typeface="ＭＳ Ｐゴシック"/>
          <a:cs typeface="ＭＳ Ｐゴシック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charset="0"/>
          <a:ea typeface="ＭＳ Ｐゴシック"/>
          <a:cs typeface="ＭＳ Ｐゴシック"/>
        </a:defRPr>
      </a:lvl5pPr>
      <a:lvl6pPr marL="457200" algn="l" rtl="0" fontAlgn="base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b="1">
          <a:solidFill>
            <a:srgbClr val="000099"/>
          </a:solidFill>
          <a:latin typeface="+mn-lt"/>
          <a:ea typeface="ＭＳ Ｐゴシック"/>
          <a:cs typeface="ＭＳ Ｐゴシック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b="1">
          <a:solidFill>
            <a:srgbClr val="000099"/>
          </a:solidFill>
          <a:latin typeface="+mn-lt"/>
          <a:ea typeface="ＭＳ Ｐゴシック"/>
          <a:cs typeface="ＭＳ Ｐゴシック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b="1">
          <a:solidFill>
            <a:srgbClr val="000099"/>
          </a:solidFill>
          <a:latin typeface="+mn-lt"/>
          <a:ea typeface="ＭＳ Ｐゴシック"/>
          <a:cs typeface="ＭＳ Ｐゴシック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b="1">
          <a:solidFill>
            <a:srgbClr val="000099"/>
          </a:solidFill>
          <a:latin typeface="+mn-lt"/>
          <a:ea typeface="ＭＳ Ｐゴシック"/>
          <a:cs typeface="ＭＳ Ｐゴシック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b="1">
          <a:solidFill>
            <a:srgbClr val="000099"/>
          </a:solidFill>
          <a:latin typeface="+mn-lt"/>
          <a:ea typeface="ＭＳ Ｐゴシック"/>
          <a:cs typeface="ＭＳ Ｐゴシック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b="1">
          <a:solidFill>
            <a:srgbClr val="000099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b="1">
          <a:solidFill>
            <a:srgbClr val="000099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b="1">
          <a:solidFill>
            <a:srgbClr val="000099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b="1">
          <a:solidFill>
            <a:srgbClr val="000099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 userDrawn="1"/>
        </p:nvSpPr>
        <p:spPr>
          <a:xfrm>
            <a:off x="261447" y="272775"/>
            <a:ext cx="574534" cy="169277"/>
          </a:xfrm>
          <a:prstGeom prst="rect">
            <a:avLst/>
          </a:prstGeom>
          <a:noFill/>
        </p:spPr>
        <p:txBody>
          <a:bodyPr wrap="square" lIns="0" tIns="0" bIns="0" rtlCol="0">
            <a:spAutoFit/>
          </a:bodyPr>
          <a:lstStyle/>
          <a:p>
            <a:pPr defTabSz="914400" fontAlgn="auto">
              <a:spcBef>
                <a:spcPts val="0"/>
              </a:spcBef>
              <a:spcAft>
                <a:spcPts val="0"/>
              </a:spcAft>
            </a:pPr>
            <a:fld id="{8552FEF4-43CA-47F9-8A9C-CC0E010519B5}" type="slidenum">
              <a:rPr lang="en-GB" sz="1100" smtClean="0">
                <a:solidFill>
                  <a:srgbClr val="0019A8"/>
                </a:solidFill>
                <a:latin typeface="NJFont Book"/>
                <a:ea typeface="+mn-ea"/>
              </a:rPr>
              <a:pPr defTabSz="914400"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GB" sz="1100" dirty="0">
              <a:solidFill>
                <a:srgbClr val="0019A8"/>
              </a:solidFill>
              <a:latin typeface="NJFont Book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4803383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67" r:id="rId1"/>
    <p:sldLayoutId id="2147484068" r:id="rId2"/>
  </p:sldLayoutIdLst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28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55600" indent="-355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="" xmlns:p15="http://schemas.microsoft.com/office/powerpoint/2012/main">
        <p15:guide id="1" orient="horz" pos="255" userDrawn="1">
          <p15:clr>
            <a:srgbClr val="F26B43"/>
          </p15:clr>
        </p15:guide>
        <p15:guide id="2" pos="612" userDrawn="1">
          <p15:clr>
            <a:srgbClr val="F26B43"/>
          </p15:clr>
        </p15:guide>
        <p15:guide id="3" pos="5602" userDrawn="1">
          <p15:clr>
            <a:srgbClr val="F26B43"/>
          </p15:clr>
        </p15:guide>
        <p15:guide id="4" pos="158" userDrawn="1">
          <p15:clr>
            <a:srgbClr val="F26B43"/>
          </p15:clr>
        </p15:guide>
        <p15:guide id="5" orient="horz" pos="3929" userDrawn="1">
          <p15:clr>
            <a:srgbClr val="F26B43"/>
          </p15:clr>
        </p15:guide>
        <p15:guide id="6" pos="385" userDrawn="1">
          <p15:clr>
            <a:srgbClr val="F26B43"/>
          </p15:clr>
        </p15:guide>
        <p15:guide id="7" pos="5148" userDrawn="1">
          <p15:clr>
            <a:srgbClr val="F26B43"/>
          </p15:clr>
        </p15:guide>
        <p15:guide id="8" pos="5375" userDrawn="1">
          <p15:clr>
            <a:srgbClr val="F26B43"/>
          </p15:clr>
        </p15:guide>
        <p15:guide id="9" pos="2880" userDrawn="1">
          <p15:clr>
            <a:srgbClr val="F26B43"/>
          </p15:clr>
        </p15:guide>
        <p15:guide id="10" pos="2993" userDrawn="1">
          <p15:clr>
            <a:srgbClr val="F26B43"/>
          </p15:clr>
        </p15:guide>
        <p15:guide id="11" pos="2767" userDrawn="1">
          <p15:clr>
            <a:srgbClr val="F26B43"/>
          </p15:clr>
        </p15:guide>
        <p15:guide id="12" orient="horz" pos="3657" userDrawn="1">
          <p15:clr>
            <a:srgbClr val="F26B43"/>
          </p15:clr>
        </p15:guide>
        <p15:guide id="13" pos="3107" userDrawn="1">
          <p15:clr>
            <a:srgbClr val="F26B43"/>
          </p15:clr>
        </p15:guide>
      </p15:sldGuideLst>
    </p:ext>
  </p:extLst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 userDrawn="1"/>
        </p:nvSpPr>
        <p:spPr>
          <a:xfrm>
            <a:off x="261447" y="272775"/>
            <a:ext cx="574534" cy="169277"/>
          </a:xfrm>
          <a:prstGeom prst="rect">
            <a:avLst/>
          </a:prstGeom>
          <a:noFill/>
        </p:spPr>
        <p:txBody>
          <a:bodyPr wrap="square" lIns="0" tIns="0" bIns="0" rtlCol="0">
            <a:spAutoFit/>
          </a:bodyPr>
          <a:lstStyle/>
          <a:p>
            <a:pPr defTabSz="914400" fontAlgn="auto">
              <a:spcBef>
                <a:spcPts val="0"/>
              </a:spcBef>
              <a:spcAft>
                <a:spcPts val="0"/>
              </a:spcAft>
            </a:pPr>
            <a:fld id="{8552FEF4-43CA-47F9-8A9C-CC0E010519B5}" type="slidenum">
              <a:rPr lang="en-GB" sz="1100" smtClean="0">
                <a:solidFill>
                  <a:srgbClr val="0019A8"/>
                </a:solidFill>
                <a:latin typeface="NJFont Book"/>
                <a:ea typeface="+mn-ea"/>
              </a:rPr>
              <a:pPr defTabSz="914400"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GB" sz="1100" dirty="0">
              <a:solidFill>
                <a:srgbClr val="0019A8"/>
              </a:solidFill>
              <a:latin typeface="NJFont Book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0396869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70" r:id="rId1"/>
    <p:sldLayoutId id="2147484071" r:id="rId2"/>
    <p:sldLayoutId id="2147484078" r:id="rId3"/>
  </p:sldLayoutIdLst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28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55600" indent="-355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="" xmlns:p15="http://schemas.microsoft.com/office/powerpoint/2012/main">
        <p15:guide id="1" orient="horz" pos="255" userDrawn="1">
          <p15:clr>
            <a:srgbClr val="F26B43"/>
          </p15:clr>
        </p15:guide>
        <p15:guide id="2" pos="612" userDrawn="1">
          <p15:clr>
            <a:srgbClr val="F26B43"/>
          </p15:clr>
        </p15:guide>
        <p15:guide id="3" pos="5602" userDrawn="1">
          <p15:clr>
            <a:srgbClr val="F26B43"/>
          </p15:clr>
        </p15:guide>
        <p15:guide id="4" pos="158" userDrawn="1">
          <p15:clr>
            <a:srgbClr val="F26B43"/>
          </p15:clr>
        </p15:guide>
        <p15:guide id="5" orient="horz" pos="3929" userDrawn="1">
          <p15:clr>
            <a:srgbClr val="F26B43"/>
          </p15:clr>
        </p15:guide>
        <p15:guide id="6" pos="385" userDrawn="1">
          <p15:clr>
            <a:srgbClr val="F26B43"/>
          </p15:clr>
        </p15:guide>
        <p15:guide id="7" pos="5148" userDrawn="1">
          <p15:clr>
            <a:srgbClr val="F26B43"/>
          </p15:clr>
        </p15:guide>
        <p15:guide id="8" pos="5375" userDrawn="1">
          <p15:clr>
            <a:srgbClr val="F26B43"/>
          </p15:clr>
        </p15:guide>
        <p15:guide id="9" pos="2880" userDrawn="1">
          <p15:clr>
            <a:srgbClr val="F26B43"/>
          </p15:clr>
        </p15:guide>
        <p15:guide id="10" pos="2993" userDrawn="1">
          <p15:clr>
            <a:srgbClr val="F26B43"/>
          </p15:clr>
        </p15:guide>
        <p15:guide id="11" pos="2767" userDrawn="1">
          <p15:clr>
            <a:srgbClr val="F26B43"/>
          </p15:clr>
        </p15:guide>
        <p15:guide id="12" orient="horz" pos="3657" userDrawn="1">
          <p15:clr>
            <a:srgbClr val="F26B43"/>
          </p15:clr>
        </p15:guide>
        <p15:guide id="13" pos="3107" userDrawn="1">
          <p15:clr>
            <a:srgbClr val="F26B43"/>
          </p15:clr>
        </p15:guide>
      </p15:sldGuideLst>
    </p:ext>
  </p:extLst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 userDrawn="1"/>
        </p:nvSpPr>
        <p:spPr>
          <a:xfrm>
            <a:off x="261447" y="213785"/>
            <a:ext cx="574534" cy="169277"/>
          </a:xfrm>
          <a:prstGeom prst="rect">
            <a:avLst/>
          </a:prstGeom>
          <a:noFill/>
        </p:spPr>
        <p:txBody>
          <a:bodyPr wrap="square" lIns="0" tIns="0" bIns="0" rtlCol="0">
            <a:spAutoFit/>
          </a:bodyPr>
          <a:lstStyle/>
          <a:p>
            <a:pPr defTabSz="914400" fontAlgn="auto">
              <a:spcBef>
                <a:spcPts val="0"/>
              </a:spcBef>
              <a:spcAft>
                <a:spcPts val="0"/>
              </a:spcAft>
            </a:pPr>
            <a:fld id="{8552FEF4-43CA-47F9-8A9C-CC0E010519B5}" type="slidenum">
              <a:rPr lang="en-GB" sz="1100">
                <a:solidFill>
                  <a:srgbClr val="0019A8"/>
                </a:solidFill>
                <a:latin typeface="NJFont Book"/>
                <a:ea typeface="+mn-ea"/>
              </a:rPr>
              <a:pPr defTabSz="914400"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GB" sz="1100" dirty="0">
              <a:solidFill>
                <a:srgbClr val="0019A8"/>
              </a:solidFill>
              <a:latin typeface="NJFont Book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9689244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73" r:id="rId1"/>
    <p:sldLayoutId id="2147484074" r:id="rId2"/>
    <p:sldLayoutId id="2147484075" r:id="rId3"/>
    <p:sldLayoutId id="2147484076" r:id="rId4"/>
    <p:sldLayoutId id="2147484077" r:id="rId5"/>
  </p:sldLayoutIdLst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xStyles>
    <p:titleStyle>
      <a:lvl1pPr algn="l" defTabSz="914400" rtl="0" eaLnBrk="1" latinLnBrk="0" hangingPunct="1">
        <a:spcBef>
          <a:spcPct val="0"/>
        </a:spcBef>
        <a:buNone/>
        <a:defRPr sz="28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55600" indent="-355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 xmlns="">
        <p15:guide id="1" orient="horz" pos="232" userDrawn="1">
          <p15:clr>
            <a:srgbClr val="F26B43"/>
          </p15:clr>
        </p15:guide>
        <p15:guide id="2" pos="612" userDrawn="1">
          <p15:clr>
            <a:srgbClr val="F26B43"/>
          </p15:clr>
        </p15:guide>
        <p15:guide id="3" pos="5602" userDrawn="1">
          <p15:clr>
            <a:srgbClr val="F26B43"/>
          </p15:clr>
        </p15:guide>
        <p15:guide id="4" pos="158" userDrawn="1">
          <p15:clr>
            <a:srgbClr val="F26B43"/>
          </p15:clr>
        </p15:guide>
        <p15:guide id="5" orient="horz" pos="3929" userDrawn="1">
          <p15:clr>
            <a:srgbClr val="F26B43"/>
          </p15:clr>
        </p15:guide>
        <p15:guide id="6" pos="385" userDrawn="1">
          <p15:clr>
            <a:srgbClr val="F26B43"/>
          </p15:clr>
        </p15:guide>
        <p15:guide id="7" pos="5148" userDrawn="1">
          <p15:clr>
            <a:srgbClr val="F26B43"/>
          </p15:clr>
        </p15:guide>
        <p15:guide id="8" pos="5375" userDrawn="1">
          <p15:clr>
            <a:srgbClr val="F26B43"/>
          </p15:clr>
        </p15:guide>
        <p15:guide id="9" pos="2880" userDrawn="1">
          <p15:clr>
            <a:srgbClr val="F26B43"/>
          </p15:clr>
        </p15:guide>
        <p15:guide id="10" pos="2993" userDrawn="1">
          <p15:clr>
            <a:srgbClr val="F26B43"/>
          </p15:clr>
        </p15:guide>
        <p15:guide id="11" pos="2767" userDrawn="1">
          <p15:clr>
            <a:srgbClr val="F26B43"/>
          </p15:clr>
        </p15:guide>
        <p15:guide id="12" orient="horz" pos="3657" userDrawn="1">
          <p15:clr>
            <a:srgbClr val="F26B43"/>
          </p15:clr>
        </p15:guide>
        <p15:guide id="13" pos="3107" userDrawn="1">
          <p15:clr>
            <a:srgbClr val="F26B43"/>
          </p15:clr>
        </p15:guide>
        <p15:guide id="14" pos="4921" userDrawn="1">
          <p15:clr>
            <a:srgbClr val="F26B43"/>
          </p15:clr>
        </p15:guide>
        <p15:guide id="15" orient="horz" pos="3430" userDrawn="1">
          <p15:clr>
            <a:srgbClr val="F26B43"/>
          </p15:clr>
        </p15:guide>
      </p15:sldGuideLst>
    </p:ext>
  </p:extLst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 fontAlgn="auto">
              <a:spcBef>
                <a:spcPts val="0"/>
              </a:spcBef>
              <a:spcAft>
                <a:spcPts val="0"/>
              </a:spcAft>
            </a:pPr>
            <a:fld id="{F73A4D8A-360C-4D0D-A774-DAFEFAD9103B}" type="datetimeFigureOut"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defTabSz="914400" fontAlgn="auto">
                <a:spcBef>
                  <a:spcPts val="0"/>
                </a:spcBef>
                <a:spcAft>
                  <a:spcPts val="0"/>
                </a:spcAft>
              </a:pPr>
              <a:t>29/01/2019</a:t>
            </a:fld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 fontAlgn="auto">
              <a:spcBef>
                <a:spcPts val="0"/>
              </a:spcBef>
              <a:spcAft>
                <a:spcPts val="0"/>
              </a:spcAft>
            </a:pPr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 fontAlgn="auto">
              <a:spcBef>
                <a:spcPts val="0"/>
              </a:spcBef>
              <a:spcAft>
                <a:spcPts val="0"/>
              </a:spcAft>
            </a:pPr>
            <a:fld id="{13AAE548-229E-4B3A-8338-8A2858628920}" type="slidenum"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defTabSz="914400"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556376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80" r:id="rId1"/>
    <p:sldLayoutId id="2147484081" r:id="rId2"/>
    <p:sldLayoutId id="2147484082" r:id="rId3"/>
    <p:sldLayoutId id="2147484083" r:id="rId4"/>
    <p:sldLayoutId id="2147484084" r:id="rId5"/>
    <p:sldLayoutId id="2147484085" r:id="rId6"/>
    <p:sldLayoutId id="2147484086" r:id="rId7"/>
    <p:sldLayoutId id="2147484087" r:id="rId8"/>
    <p:sldLayoutId id="2147484088" r:id="rId9"/>
    <p:sldLayoutId id="2147484089" r:id="rId10"/>
    <p:sldLayoutId id="2147484090" r:id="rId11"/>
    <p:sldLayoutId id="2147484091" r:id="rId12"/>
  </p:sldLayoutIdLst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 fontAlgn="auto">
              <a:spcBef>
                <a:spcPts val="0"/>
              </a:spcBef>
              <a:spcAft>
                <a:spcPts val="0"/>
              </a:spcAft>
            </a:pPr>
            <a:fld id="{F73A4D8A-360C-4D0D-A774-DAFEFAD9103B}" type="datetimeFigureOut"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</a:rPr>
              <a:pPr defTabSz="914400" fontAlgn="auto">
                <a:spcBef>
                  <a:spcPts val="0"/>
                </a:spcBef>
                <a:spcAft>
                  <a:spcPts val="0"/>
                </a:spcAft>
              </a:pPr>
              <a:t>29/01/2019</a:t>
            </a:fld>
            <a:endParaRPr lang="en-GB">
              <a:solidFill>
                <a:prstClr val="black">
                  <a:tint val="75000"/>
                </a:prstClr>
              </a:solidFill>
              <a:latin typeface="Calibri"/>
              <a:ea typeface="+mn-ea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 fontAlgn="auto">
              <a:spcBef>
                <a:spcPts val="0"/>
              </a:spcBef>
              <a:spcAft>
                <a:spcPts val="0"/>
              </a:spcAft>
            </a:pPr>
            <a:endParaRPr lang="en-GB">
              <a:solidFill>
                <a:prstClr val="black">
                  <a:tint val="75000"/>
                </a:prstClr>
              </a:solidFill>
              <a:latin typeface="Calibri"/>
              <a:ea typeface="+mn-ea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 fontAlgn="auto">
              <a:spcBef>
                <a:spcPts val="0"/>
              </a:spcBef>
              <a:spcAft>
                <a:spcPts val="0"/>
              </a:spcAft>
            </a:pPr>
            <a:fld id="{13AAE548-229E-4B3A-8338-8A2858628920}" type="slidenum"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</a:rPr>
              <a:pPr defTabSz="914400"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GB">
              <a:solidFill>
                <a:prstClr val="black">
                  <a:tint val="75000"/>
                </a:prstClr>
              </a:solidFill>
              <a:latin typeface="Calibri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1386867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93" r:id="rId1"/>
    <p:sldLayoutId id="2147484094" r:id="rId2"/>
    <p:sldLayoutId id="2147484095" r:id="rId3"/>
    <p:sldLayoutId id="2147484096" r:id="rId4"/>
    <p:sldLayoutId id="2147484097" r:id="rId5"/>
    <p:sldLayoutId id="2147484098" r:id="rId6"/>
    <p:sldLayoutId id="2147484099" r:id="rId7"/>
    <p:sldLayoutId id="2147484100" r:id="rId8"/>
    <p:sldLayoutId id="2147484101" r:id="rId9"/>
    <p:sldLayoutId id="2147484102" r:id="rId10"/>
    <p:sldLayoutId id="2147484103" r:id="rId11"/>
    <p:sldLayoutId id="2147484104" r:id="rId12"/>
  </p:sldLayoutIdLst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7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57188" y="1820863"/>
            <a:ext cx="8418512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57188" y="2963863"/>
            <a:ext cx="8418512" cy="4968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14408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06" r:id="rId1"/>
    <p:sldLayoutId id="2147484107" r:id="rId2"/>
  </p:sldLayoutIdLst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hf sldNum="0" hdr="0" ftr="0" dt="0"/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3500" kern="1100" spc="140">
          <a:solidFill>
            <a:srgbClr val="404040"/>
          </a:solidFill>
          <a:latin typeface="Arial"/>
          <a:ea typeface="ＭＳ Ｐゴシック" pitchFamily="34" charset="-128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3500">
          <a:solidFill>
            <a:srgbClr val="404040"/>
          </a:solidFill>
          <a:latin typeface="Arial" pitchFamily="34" charset="0"/>
          <a:ea typeface="ＭＳ Ｐゴシック" pitchFamily="34" charset="-128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3500">
          <a:solidFill>
            <a:srgbClr val="404040"/>
          </a:solidFill>
          <a:latin typeface="Arial" pitchFamily="34" charset="0"/>
          <a:ea typeface="ＭＳ Ｐゴシック" pitchFamily="34" charset="-128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3500">
          <a:solidFill>
            <a:srgbClr val="404040"/>
          </a:solidFill>
          <a:latin typeface="Arial" pitchFamily="34" charset="0"/>
          <a:ea typeface="ＭＳ Ｐゴシック" pitchFamily="34" charset="-128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3500">
          <a:solidFill>
            <a:srgbClr val="404040"/>
          </a:solidFill>
          <a:latin typeface="Arial" pitchFamily="34" charset="0"/>
          <a:ea typeface="ＭＳ Ｐゴシック" pitchFamily="34" charset="-128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3500">
          <a:solidFill>
            <a:srgbClr val="404040"/>
          </a:solidFill>
          <a:latin typeface="Arial" pitchFamily="34" charset="0"/>
          <a:ea typeface="MS PGothic" pitchFamily="34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3500">
          <a:solidFill>
            <a:srgbClr val="404040"/>
          </a:solidFill>
          <a:latin typeface="Arial" pitchFamily="34" charset="0"/>
          <a:ea typeface="MS PGothic" pitchFamily="34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3500">
          <a:solidFill>
            <a:srgbClr val="404040"/>
          </a:solidFill>
          <a:latin typeface="Arial" pitchFamily="34" charset="0"/>
          <a:ea typeface="MS PGothic" pitchFamily="34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3500">
          <a:solidFill>
            <a:srgbClr val="404040"/>
          </a:solidFill>
          <a:latin typeface="Arial" pitchFamily="34" charset="0"/>
          <a:ea typeface="MS PGothic" pitchFamily="34" charset="-128"/>
        </a:defRPr>
      </a:lvl9pPr>
    </p:titleStyle>
    <p:bodyStyle>
      <a:lvl1pPr algn="ctr" defTabSz="457200" rtl="0" eaLnBrk="0" fontAlgn="base" hangingPunct="0">
        <a:spcBef>
          <a:spcPct val="20000"/>
        </a:spcBef>
        <a:spcAft>
          <a:spcPct val="0"/>
        </a:spcAft>
        <a:defRPr kern="1200" spc="140">
          <a:solidFill>
            <a:srgbClr val="404040"/>
          </a:solidFill>
          <a:latin typeface="Arial"/>
          <a:ea typeface="ＭＳ Ｐゴシック" pitchFamily="34" charset="-128"/>
          <a:cs typeface="+mn-cs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pitchFamily="34" charset="-128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pitchFamily="34" charset="-128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pitchFamily="34" charset="-128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pitchFamily="34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Placeholder 1"/>
          <p:cNvSpPr>
            <a:spLocks noGrp="1"/>
          </p:cNvSpPr>
          <p:nvPr>
            <p:ph type="title"/>
          </p:nvPr>
        </p:nvSpPr>
        <p:spPr bwMode="auto">
          <a:xfrm>
            <a:off x="304800" y="271463"/>
            <a:ext cx="8534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304800" y="1376366"/>
            <a:ext cx="8534400" cy="4779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705600" y="6356402"/>
            <a:ext cx="2133600" cy="365125"/>
          </a:xfrm>
          <a:prstGeom prst="rect">
            <a:avLst/>
          </a:prstGeom>
        </p:spPr>
        <p:txBody>
          <a:bodyPr lIns="91440" tIns="45720" rIns="91440" bIns="45720"/>
          <a:lstStyle>
            <a:lvl1pPr algn="r">
              <a:defRPr sz="1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3134BEE3-505E-4C4E-B203-64058AEA9EA0}" type="slidenum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  <a:latin typeface="Calibri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 dirty="0">
              <a:solidFill>
                <a:prstClr val="black">
                  <a:lumMod val="65000"/>
                  <a:lumOff val="3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325463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09" r:id="rId1"/>
    <p:sldLayoutId id="2147484110" r:id="rId2"/>
    <p:sldLayoutId id="2147484111" r:id="rId3"/>
    <p:sldLayoutId id="2147484112" r:id="rId4"/>
    <p:sldLayoutId id="2147484113" r:id="rId5"/>
    <p:sldLayoutId id="2147484114" r:id="rId6"/>
    <p:sldLayoutId id="2147484115" r:id="rId7"/>
    <p:sldLayoutId id="2147484116" r:id="rId8"/>
    <p:sldLayoutId id="2147484117" r:id="rId9"/>
    <p:sldLayoutId id="2147484118" r:id="rId10"/>
    <p:sldLayoutId id="2147484119" r:id="rId11"/>
    <p:sldLayoutId id="2147484120" r:id="rId12"/>
    <p:sldLayoutId id="2147484121" r:id="rId13"/>
    <p:sldLayoutId id="2147484122" r:id="rId14"/>
    <p:sldLayoutId id="2147484123" r:id="rId15"/>
  </p:sldLayoutIdLst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hf hdr="0" ftr="0" dt="0"/>
  <p:txStyles>
    <p:titleStyle>
      <a:lvl1pPr algn="l" rtl="0" eaLnBrk="0" fontAlgn="base" hangingPunct="0">
        <a:lnSpc>
          <a:spcPct val="75000"/>
        </a:lnSpc>
        <a:spcBef>
          <a:spcPct val="0"/>
        </a:spcBef>
        <a:spcAft>
          <a:spcPct val="0"/>
        </a:spcAft>
        <a:defRPr sz="4000" kern="1200" cap="all">
          <a:solidFill>
            <a:srgbClr val="FF3F00"/>
          </a:solidFill>
          <a:latin typeface="Gotham-Black"/>
          <a:ea typeface="ＭＳ Ｐゴシック" pitchFamily="-107" charset="-128"/>
          <a:cs typeface="Gotham-Black"/>
        </a:defRPr>
      </a:lvl1pPr>
      <a:lvl2pPr algn="l" rtl="0" eaLnBrk="0" fontAlgn="base" hangingPunct="0">
        <a:lnSpc>
          <a:spcPct val="75000"/>
        </a:lnSpc>
        <a:spcBef>
          <a:spcPct val="0"/>
        </a:spcBef>
        <a:spcAft>
          <a:spcPct val="0"/>
        </a:spcAft>
        <a:defRPr sz="4000">
          <a:solidFill>
            <a:srgbClr val="FF3F00"/>
          </a:solidFill>
          <a:latin typeface="Gotham-Black" pitchFamily="-107" charset="0"/>
          <a:ea typeface="ＭＳ Ｐゴシック" pitchFamily="-107" charset="-128"/>
          <a:cs typeface="Gotham-Black" pitchFamily="-107" charset="0"/>
        </a:defRPr>
      </a:lvl2pPr>
      <a:lvl3pPr algn="l" rtl="0" eaLnBrk="0" fontAlgn="base" hangingPunct="0">
        <a:lnSpc>
          <a:spcPct val="75000"/>
        </a:lnSpc>
        <a:spcBef>
          <a:spcPct val="0"/>
        </a:spcBef>
        <a:spcAft>
          <a:spcPct val="0"/>
        </a:spcAft>
        <a:defRPr sz="4000">
          <a:solidFill>
            <a:srgbClr val="FF3F00"/>
          </a:solidFill>
          <a:latin typeface="Gotham-Black" pitchFamily="-107" charset="0"/>
          <a:ea typeface="ＭＳ Ｐゴシック" pitchFamily="-107" charset="-128"/>
          <a:cs typeface="Gotham-Black" pitchFamily="-107" charset="0"/>
        </a:defRPr>
      </a:lvl3pPr>
      <a:lvl4pPr algn="l" rtl="0" eaLnBrk="0" fontAlgn="base" hangingPunct="0">
        <a:lnSpc>
          <a:spcPct val="75000"/>
        </a:lnSpc>
        <a:spcBef>
          <a:spcPct val="0"/>
        </a:spcBef>
        <a:spcAft>
          <a:spcPct val="0"/>
        </a:spcAft>
        <a:defRPr sz="4000">
          <a:solidFill>
            <a:srgbClr val="FF3F00"/>
          </a:solidFill>
          <a:latin typeface="Gotham-Black" pitchFamily="-107" charset="0"/>
          <a:ea typeface="ＭＳ Ｐゴシック" pitchFamily="-107" charset="-128"/>
          <a:cs typeface="Gotham-Black" pitchFamily="-107" charset="0"/>
        </a:defRPr>
      </a:lvl4pPr>
      <a:lvl5pPr algn="l" rtl="0" eaLnBrk="0" fontAlgn="base" hangingPunct="0">
        <a:lnSpc>
          <a:spcPct val="75000"/>
        </a:lnSpc>
        <a:spcBef>
          <a:spcPct val="0"/>
        </a:spcBef>
        <a:spcAft>
          <a:spcPct val="0"/>
        </a:spcAft>
        <a:defRPr sz="4000">
          <a:solidFill>
            <a:srgbClr val="FF3F00"/>
          </a:solidFill>
          <a:latin typeface="Gotham-Black" pitchFamily="-107" charset="0"/>
          <a:ea typeface="ＭＳ Ｐゴシック" pitchFamily="-107" charset="-128"/>
          <a:cs typeface="Gotham-Black" pitchFamily="-107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595959"/>
        </a:buClr>
        <a:buFont typeface="Arial" charset="0"/>
        <a:buChar char="•"/>
        <a:defRPr sz="2800" kern="1200">
          <a:solidFill>
            <a:schemeClr val="bg1"/>
          </a:solidFill>
          <a:latin typeface="Arial Black"/>
          <a:ea typeface="ＭＳ Ｐゴシック" pitchFamily="-107" charset="-128"/>
          <a:cs typeface="Arial Black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595959"/>
        </a:buClr>
        <a:buFont typeface="Arial" charset="0"/>
        <a:buChar char="–"/>
        <a:defRPr sz="2000" kern="1200">
          <a:solidFill>
            <a:schemeClr val="bg1"/>
          </a:solidFill>
          <a:latin typeface="Arial "/>
          <a:ea typeface="Arial " charset="0"/>
          <a:cs typeface="Arial 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595959"/>
        </a:buClr>
        <a:buFont typeface="Arial" charset="0"/>
        <a:buChar char="•"/>
        <a:defRPr sz="2000" kern="1200">
          <a:solidFill>
            <a:schemeClr val="bg1"/>
          </a:solidFill>
          <a:latin typeface="Arial "/>
          <a:ea typeface="Arial " charset="0"/>
          <a:cs typeface="Arial 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595959"/>
        </a:buClr>
        <a:buFont typeface="Arial" charset="0"/>
        <a:buChar char="–"/>
        <a:defRPr kern="1200">
          <a:solidFill>
            <a:schemeClr val="bg1"/>
          </a:solidFill>
          <a:latin typeface="Arial "/>
          <a:ea typeface="Arial " charset="0"/>
          <a:cs typeface="Arial 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595959"/>
        </a:buClr>
        <a:buFont typeface="Arial" charset="0"/>
        <a:buChar char="»"/>
        <a:defRPr kern="1200">
          <a:solidFill>
            <a:schemeClr val="bg1"/>
          </a:solidFill>
          <a:latin typeface="Arial "/>
          <a:ea typeface="Arial " charset="0"/>
          <a:cs typeface="Arial 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gi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gi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gi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0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1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6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4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4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1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17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jpeg"/><Relationship Id="rId3" Type="http://schemas.openxmlformats.org/officeDocument/2006/relationships/image" Target="../media/image34.png"/><Relationship Id="rId7" Type="http://schemas.openxmlformats.org/officeDocument/2006/relationships/hyperlink" Target="https://www.google.co.uk/url?sa=i&amp;rct=j&amp;q=&amp;esrc=s&amp;source=images&amp;cd=&amp;cad=rja&amp;uact=8&amp;ved=0ahUKEwjInI63o7jSAhUL2BoKHcp5BxAQjRwIBw&amp;url=https://en.wikipedia.org/wiki/List_of_cycle_routes_in_London&amp;bvm=bv.148441817,bs.1,d.ZGg&amp;psig=AFQjCNF8VZnzybILIQk2jlpxADryaFMIjA&amp;ust=1488559756893614" TargetMode="External"/><Relationship Id="rId12" Type="http://schemas.openxmlformats.org/officeDocument/2006/relationships/image" Target="../media/image4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98.xml"/><Relationship Id="rId6" Type="http://schemas.openxmlformats.org/officeDocument/2006/relationships/image" Target="../media/image37.jpeg"/><Relationship Id="rId11" Type="http://schemas.openxmlformats.org/officeDocument/2006/relationships/image" Target="../media/image41.png"/><Relationship Id="rId5" Type="http://schemas.openxmlformats.org/officeDocument/2006/relationships/image" Target="../media/image36.jpeg"/><Relationship Id="rId10" Type="http://schemas.openxmlformats.org/officeDocument/2006/relationships/image" Target="../media/image40.png"/><Relationship Id="rId4" Type="http://schemas.openxmlformats.org/officeDocument/2006/relationships/image" Target="../media/image35.jpeg"/><Relationship Id="rId9" Type="http://schemas.openxmlformats.org/officeDocument/2006/relationships/image" Target="../media/image39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2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48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2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0000" y="835224"/>
            <a:ext cx="8229600" cy="1739900"/>
          </a:xfrm>
        </p:spPr>
        <p:txBody>
          <a:bodyPr/>
          <a:lstStyle/>
          <a:p>
            <a:pPr eaLnBrk="1" hangingPunct="1">
              <a:defRPr/>
            </a:pPr>
            <a:r>
              <a:rPr lang="en-GB" sz="5400" spc="0" dirty="0" smtClean="0">
                <a:latin typeface="Gotham-Black"/>
              </a:rPr>
              <a:t>CYCLING IN LONDON</a:t>
            </a:r>
            <a:endParaRPr sz="5400" spc="0" dirty="0">
              <a:latin typeface="Gotham-Black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40000" y="1628800"/>
            <a:ext cx="8229600" cy="2244725"/>
          </a:xfrm>
        </p:spPr>
        <p:txBody>
          <a:bodyPr/>
          <a:lstStyle/>
          <a:p>
            <a:pPr eaLnBrk="1" hangingPunct="1">
              <a:defRPr/>
            </a:pPr>
            <a:endParaRPr lang="en-US" dirty="0">
              <a:ea typeface="ＭＳ Ｐゴシック" charset="0"/>
            </a:endParaRPr>
          </a:p>
          <a:p>
            <a:pPr eaLnBrk="1" hangingPunct="1">
              <a:buFont typeface="Arial" charset="0"/>
              <a:buNone/>
              <a:defRPr/>
            </a:pPr>
            <a:endParaRPr lang="en-US" sz="2000" b="1" dirty="0" smtClean="0">
              <a:latin typeface="Gotham-Black"/>
              <a:ea typeface="ＭＳ Ｐゴシック" charset="0"/>
            </a:endParaRPr>
          </a:p>
          <a:p>
            <a:pPr eaLnBrk="1" hangingPunct="1">
              <a:buFont typeface="Arial" charset="0"/>
              <a:buNone/>
              <a:defRPr/>
            </a:pPr>
            <a:r>
              <a:rPr lang="en-US" sz="2000" b="1" dirty="0" smtClean="0">
                <a:latin typeface="Gotham-Black"/>
                <a:ea typeface="ＭＳ Ｐゴシック" charset="0"/>
              </a:rPr>
              <a:t>Will </a:t>
            </a:r>
            <a:r>
              <a:rPr lang="en-US" sz="2000" b="1" dirty="0">
                <a:latin typeface="Gotham-Black"/>
                <a:ea typeface="ＭＳ Ｐゴシック" charset="0"/>
              </a:rPr>
              <a:t>Norman</a:t>
            </a:r>
          </a:p>
          <a:p>
            <a:pPr eaLnBrk="1" hangingPunct="1">
              <a:buFont typeface="Arial" charset="0"/>
              <a:buNone/>
              <a:defRPr/>
            </a:pPr>
            <a:r>
              <a:rPr lang="en-US" sz="2000" b="1" dirty="0">
                <a:latin typeface="Gotham-Black"/>
                <a:ea typeface="ＭＳ Ｐゴシック" charset="0"/>
              </a:rPr>
              <a:t>Walking &amp; Cycling Commissioner</a:t>
            </a:r>
          </a:p>
        </p:txBody>
      </p:sp>
    </p:spTree>
    <p:extLst>
      <p:ext uri="{BB962C8B-B14F-4D97-AF65-F5344CB8AC3E}">
        <p14:creationId xmlns:p14="http://schemas.microsoft.com/office/powerpoint/2010/main" val="24991949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674" b="12927"/>
          <a:stretch/>
        </p:blipFill>
        <p:spPr>
          <a:xfrm>
            <a:off x="0" y="-1"/>
            <a:ext cx="9501809" cy="6858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25287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45873FF9-C660-47DE-BFCF-1EE1ED3DDAD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1934"/>
          <a:stretch/>
        </p:blipFill>
        <p:spPr>
          <a:xfrm>
            <a:off x="-11784" y="-7844"/>
            <a:ext cx="9155784" cy="6865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56250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69C10026-1D67-452E-8A8C-CA8F8C0634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00250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55363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53" t="6033" r="13844" b="9465"/>
          <a:stretch/>
        </p:blipFill>
        <p:spPr>
          <a:xfrm>
            <a:off x="-72228" y="-74688"/>
            <a:ext cx="9240188" cy="6960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92676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86" t="5855" r="9947" b="9791"/>
          <a:stretch/>
        </p:blipFill>
        <p:spPr>
          <a:xfrm>
            <a:off x="0" y="0"/>
            <a:ext cx="925696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98308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099DBB64-D130-4BDE-A853-E8B5E90E2E5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3152" r="4867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76240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pbs.twimg.com/media/DHEHPMeXsAAkhx5.jpg">
            <a:extLst>
              <a:ext uri="{FF2B5EF4-FFF2-40B4-BE49-F238E27FC236}">
                <a16:creationId xmlns:a16="http://schemas.microsoft.com/office/drawing/2014/main" xmlns="" id="{5E2235C2-3511-4DE4-99E9-2CACEE15974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41" t="-7107" r="21675" b="7107"/>
          <a:stretch/>
        </p:blipFill>
        <p:spPr bwMode="auto">
          <a:xfrm>
            <a:off x="0" y="-525352"/>
            <a:ext cx="9144000" cy="73917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762640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7034"/>
            <a:ext cx="9144000" cy="64639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36884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31EE603-362B-4D76-835A-5C77365AD06F}" type="slidenum">
              <a:rPr lang="en-GB" smtClean="0">
                <a:solidFill>
                  <a:srgbClr val="868F98"/>
                </a:solidFill>
              </a:rPr>
              <a:pPr>
                <a:defRPr/>
              </a:pPr>
              <a:t>10</a:t>
            </a:fld>
            <a:endParaRPr lang="en-GB" dirty="0">
              <a:solidFill>
                <a:srgbClr val="868F98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7034"/>
            <a:ext cx="9144000" cy="64639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47175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31EE603-362B-4D76-835A-5C77365AD06F}" type="slidenum">
              <a:rPr lang="en-GB" smtClean="0">
                <a:solidFill>
                  <a:srgbClr val="868F98"/>
                </a:solidFill>
              </a:rPr>
              <a:pPr>
                <a:defRPr/>
              </a:pPr>
              <a:t>11</a:t>
            </a:fld>
            <a:endParaRPr lang="en-GB" dirty="0">
              <a:solidFill>
                <a:srgbClr val="868F98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7034"/>
            <a:ext cx="9144000" cy="64639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66878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35353" y="1138797"/>
            <a:ext cx="1445161" cy="144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55313" y="2787954"/>
            <a:ext cx="1405241" cy="144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1560" y="4437112"/>
            <a:ext cx="1492747" cy="144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14560" y="4437112"/>
            <a:ext cx="1497600" cy="144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32888" y="2787954"/>
            <a:ext cx="1460945" cy="144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45950" y="1138797"/>
            <a:ext cx="1434820" cy="144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object 3"/>
          <p:cNvSpPr txBox="1"/>
          <p:nvPr/>
        </p:nvSpPr>
        <p:spPr>
          <a:xfrm>
            <a:off x="717002" y="260648"/>
            <a:ext cx="8198294" cy="3693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130" defTabSz="801330" fontAlgn="auto">
              <a:spcBef>
                <a:spcPts val="0"/>
              </a:spcBef>
              <a:spcAft>
                <a:spcPts val="0"/>
              </a:spcAft>
            </a:pPr>
            <a:r>
              <a:rPr lang="en-GB" spc="-4" dirty="0">
                <a:solidFill>
                  <a:srgbClr val="0019A8"/>
                </a:solidFill>
                <a:latin typeface="NJFont Medium"/>
                <a:ea typeface="+mn-ea"/>
                <a:cs typeface="NJFont Medium"/>
              </a:rPr>
              <a:t>New Quality Criteria</a:t>
            </a:r>
            <a:endParaRPr lang="en-GB" sz="1050" dirty="0">
              <a:solidFill>
                <a:prstClr val="black"/>
              </a:solidFill>
              <a:latin typeface="NJFont Medium"/>
              <a:ea typeface="+mn-ea"/>
              <a:cs typeface="NJFont Medium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037261" y="1535630"/>
            <a:ext cx="243688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00" fontAlgn="auto">
              <a:spcBef>
                <a:spcPts val="0"/>
              </a:spcBef>
              <a:spcAft>
                <a:spcPts val="0"/>
              </a:spcAft>
            </a:pPr>
            <a:r>
              <a:rPr lang="en-GB" sz="1600" i="1" dirty="0">
                <a:solidFill>
                  <a:srgbClr val="008DA6"/>
                </a:solidFill>
                <a:latin typeface="NJFont Bold" panose="020B0603030304020204" pitchFamily="34" charset="0"/>
                <a:ea typeface="+mn-ea"/>
              </a:rPr>
              <a:t>Criteria 1: </a:t>
            </a:r>
            <a:r>
              <a:rPr lang="en-GB" sz="1600" i="1" dirty="0">
                <a:solidFill>
                  <a:prstClr val="black"/>
                </a:solidFill>
                <a:latin typeface="NJFont Bold" panose="020B0603030304020204" pitchFamily="34" charset="0"/>
                <a:ea typeface="+mn-ea"/>
              </a:rPr>
              <a:t>Total volume</a:t>
            </a:r>
            <a:br>
              <a:rPr lang="en-GB" sz="1600" i="1" dirty="0">
                <a:solidFill>
                  <a:prstClr val="black"/>
                </a:solidFill>
                <a:latin typeface="NJFont Bold" panose="020B0603030304020204" pitchFamily="34" charset="0"/>
                <a:ea typeface="+mn-ea"/>
              </a:rPr>
            </a:br>
            <a:r>
              <a:rPr lang="en-GB" sz="1600" i="1" dirty="0">
                <a:solidFill>
                  <a:prstClr val="black"/>
                </a:solidFill>
                <a:latin typeface="NJFont Bold" panose="020B0603030304020204" pitchFamily="34" charset="0"/>
                <a:ea typeface="+mn-ea"/>
              </a:rPr>
              <a:t>of motor traffic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011168" y="3140967"/>
            <a:ext cx="202972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00" fontAlgn="auto">
              <a:spcBef>
                <a:spcPts val="0"/>
              </a:spcBef>
              <a:spcAft>
                <a:spcPts val="0"/>
              </a:spcAft>
            </a:pPr>
            <a:r>
              <a:rPr lang="en-GB" sz="1600" i="1" dirty="0">
                <a:solidFill>
                  <a:srgbClr val="008DA6"/>
                </a:solidFill>
                <a:latin typeface="NJFont Bold" panose="020B0603030304020204" pitchFamily="34" charset="0"/>
                <a:ea typeface="+mn-ea"/>
              </a:rPr>
              <a:t>Criteria 2: </a:t>
            </a:r>
            <a:r>
              <a:rPr lang="en-GB" sz="1600" i="1" dirty="0">
                <a:solidFill>
                  <a:prstClr val="black"/>
                </a:solidFill>
                <a:latin typeface="NJFont Bold" panose="020B0603030304020204" pitchFamily="34" charset="0"/>
                <a:ea typeface="+mn-ea"/>
              </a:rPr>
              <a:t>Speed of</a:t>
            </a:r>
          </a:p>
          <a:p>
            <a:pPr defTabSz="914400" fontAlgn="auto">
              <a:spcBef>
                <a:spcPts val="0"/>
              </a:spcBef>
              <a:spcAft>
                <a:spcPts val="0"/>
              </a:spcAft>
            </a:pPr>
            <a:r>
              <a:rPr lang="en-GB" sz="1600" i="1" dirty="0">
                <a:solidFill>
                  <a:prstClr val="black"/>
                </a:solidFill>
                <a:latin typeface="NJFont Bold" panose="020B0603030304020204" pitchFamily="34" charset="0"/>
                <a:ea typeface="+mn-ea"/>
              </a:rPr>
              <a:t>motor traffic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099296" y="4833945"/>
            <a:ext cx="235192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00" fontAlgn="auto">
              <a:spcBef>
                <a:spcPts val="0"/>
              </a:spcBef>
              <a:spcAft>
                <a:spcPts val="0"/>
              </a:spcAft>
            </a:pPr>
            <a:r>
              <a:rPr lang="en-GB" sz="1600" i="1" dirty="0">
                <a:solidFill>
                  <a:srgbClr val="008DA6"/>
                </a:solidFill>
                <a:latin typeface="NJFont Bold" panose="020B0603030304020204" pitchFamily="34" charset="0"/>
                <a:ea typeface="+mn-ea"/>
              </a:rPr>
              <a:t>Criteria 3: </a:t>
            </a:r>
            <a:r>
              <a:rPr lang="en-GB" sz="1600" i="1" dirty="0">
                <a:solidFill>
                  <a:prstClr val="black"/>
                </a:solidFill>
                <a:latin typeface="NJFont Bold" panose="020B0603030304020204" pitchFamily="34" charset="0"/>
                <a:ea typeface="+mn-ea"/>
              </a:rPr>
              <a:t>Appropriate</a:t>
            </a:r>
            <a:br>
              <a:rPr lang="en-GB" sz="1600" i="1" dirty="0">
                <a:solidFill>
                  <a:prstClr val="black"/>
                </a:solidFill>
                <a:latin typeface="NJFont Bold" panose="020B0603030304020204" pitchFamily="34" charset="0"/>
                <a:ea typeface="+mn-ea"/>
              </a:rPr>
            </a:br>
            <a:r>
              <a:rPr lang="en-GB" sz="1600" i="1" dirty="0">
                <a:solidFill>
                  <a:prstClr val="black"/>
                </a:solidFill>
                <a:latin typeface="NJFont Bold" panose="020B0603030304020204" pitchFamily="34" charset="0"/>
                <a:ea typeface="+mn-ea"/>
              </a:rPr>
              <a:t>width for cycling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012161" y="1397131"/>
            <a:ext cx="273630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 fontAlgn="auto">
              <a:spcBef>
                <a:spcPts val="0"/>
              </a:spcBef>
              <a:spcAft>
                <a:spcPts val="0"/>
              </a:spcAft>
            </a:pPr>
            <a:r>
              <a:rPr lang="en-GB" sz="1600" i="1" dirty="0">
                <a:solidFill>
                  <a:srgbClr val="008DA6"/>
                </a:solidFill>
                <a:latin typeface="NJFont Bold" panose="020B0603030304020204" pitchFamily="34" charset="0"/>
                <a:ea typeface="+mn-ea"/>
              </a:rPr>
              <a:t>Criteria 4: </a:t>
            </a:r>
            <a:r>
              <a:rPr lang="en-GB" sz="1600" i="1" dirty="0">
                <a:solidFill>
                  <a:prstClr val="black"/>
                </a:solidFill>
                <a:latin typeface="NJFont Bold" panose="020B0603030304020204" pitchFamily="34" charset="0"/>
                <a:ea typeface="+mn-ea"/>
              </a:rPr>
              <a:t>Kerbside activity has a minimal impact on people cycling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012160" y="3046288"/>
            <a:ext cx="273630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 fontAlgn="auto">
              <a:spcBef>
                <a:spcPts val="0"/>
              </a:spcBef>
              <a:spcAft>
                <a:spcPts val="0"/>
              </a:spcAft>
            </a:pPr>
            <a:r>
              <a:rPr lang="en-GB" sz="1600" i="1" dirty="0">
                <a:solidFill>
                  <a:srgbClr val="008DA6"/>
                </a:solidFill>
                <a:latin typeface="NJFont Bold" panose="020B0603030304020204" pitchFamily="34" charset="0"/>
                <a:ea typeface="+mn-ea"/>
              </a:rPr>
              <a:t>Criteria 5: </a:t>
            </a:r>
            <a:r>
              <a:rPr lang="en-GB" sz="1600" i="1" dirty="0">
                <a:solidFill>
                  <a:prstClr val="black"/>
                </a:solidFill>
                <a:latin typeface="NJFont Bold" panose="020B0603030304020204" pitchFamily="34" charset="0"/>
                <a:ea typeface="+mn-ea"/>
              </a:rPr>
              <a:t>Interaction between HGVs and people cycling minimised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012160" y="4604934"/>
            <a:ext cx="2454518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00" fontAlgn="auto">
              <a:spcBef>
                <a:spcPts val="0"/>
              </a:spcBef>
              <a:spcAft>
                <a:spcPts val="0"/>
              </a:spcAft>
            </a:pPr>
            <a:r>
              <a:rPr lang="en-GB" sz="1600" i="1" dirty="0">
                <a:solidFill>
                  <a:srgbClr val="008DA6"/>
                </a:solidFill>
                <a:latin typeface="NJFont Bold" panose="020B0603030304020204" pitchFamily="34" charset="0"/>
                <a:ea typeface="+mn-ea"/>
              </a:rPr>
              <a:t>Criteria 6: </a:t>
            </a:r>
            <a:r>
              <a:rPr lang="en-GB" sz="1600" i="1" dirty="0">
                <a:solidFill>
                  <a:prstClr val="black"/>
                </a:solidFill>
                <a:latin typeface="NJFont Bold" panose="020B0603030304020204" pitchFamily="34" charset="0"/>
                <a:ea typeface="+mn-ea"/>
              </a:rPr>
              <a:t>Collision risk</a:t>
            </a:r>
          </a:p>
          <a:p>
            <a:pPr defTabSz="914400" fontAlgn="auto">
              <a:spcBef>
                <a:spcPts val="0"/>
              </a:spcBef>
              <a:spcAft>
                <a:spcPts val="0"/>
              </a:spcAft>
            </a:pPr>
            <a:r>
              <a:rPr lang="en-GB" sz="1600" i="1" dirty="0">
                <a:solidFill>
                  <a:prstClr val="black"/>
                </a:solidFill>
                <a:latin typeface="NJFont Bold" panose="020B0603030304020204" pitchFamily="34" charset="0"/>
                <a:ea typeface="+mn-ea"/>
              </a:rPr>
              <a:t>between people</a:t>
            </a:r>
          </a:p>
          <a:p>
            <a:pPr defTabSz="914400" fontAlgn="auto">
              <a:spcBef>
                <a:spcPts val="0"/>
              </a:spcBef>
              <a:spcAft>
                <a:spcPts val="0"/>
              </a:spcAft>
            </a:pPr>
            <a:r>
              <a:rPr lang="en-GB" sz="1600" i="1" dirty="0">
                <a:solidFill>
                  <a:prstClr val="black"/>
                </a:solidFill>
                <a:latin typeface="NJFont Bold" panose="020B0603030304020204" pitchFamily="34" charset="0"/>
                <a:ea typeface="+mn-ea"/>
              </a:rPr>
              <a:t>cycling and turning</a:t>
            </a:r>
          </a:p>
          <a:p>
            <a:pPr defTabSz="914400" fontAlgn="auto">
              <a:spcBef>
                <a:spcPts val="0"/>
              </a:spcBef>
              <a:spcAft>
                <a:spcPts val="0"/>
              </a:spcAft>
            </a:pPr>
            <a:r>
              <a:rPr lang="en-GB" sz="1600" i="1" dirty="0">
                <a:solidFill>
                  <a:prstClr val="black"/>
                </a:solidFill>
                <a:latin typeface="NJFont Bold" panose="020B0603030304020204" pitchFamily="34" charset="0"/>
                <a:ea typeface="+mn-ea"/>
              </a:rPr>
              <a:t>vehicles minimised</a:t>
            </a:r>
          </a:p>
        </p:txBody>
      </p:sp>
    </p:spTree>
    <p:extLst>
      <p:ext uri="{BB962C8B-B14F-4D97-AF65-F5344CB8AC3E}">
        <p14:creationId xmlns:p14="http://schemas.microsoft.com/office/powerpoint/2010/main" val="35596068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Content Placeholder 2"/>
          <p:cNvSpPr txBox="1">
            <a:spLocks/>
          </p:cNvSpPr>
          <p:nvPr/>
        </p:nvSpPr>
        <p:spPr>
          <a:xfrm>
            <a:off x="971550" y="1274866"/>
            <a:ext cx="7561263" cy="4401488"/>
          </a:xfrm>
          <a:prstGeom prst="rect">
            <a:avLst/>
          </a:prstGeom>
        </p:spPr>
        <p:txBody>
          <a:bodyPr lIns="0"/>
          <a:lstStyle>
            <a:lvl1pPr marL="265113" indent="-265113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36575" indent="-271463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endParaRPr lang="en-GB" sz="2000" dirty="0">
              <a:solidFill>
                <a:srgbClr val="282828"/>
              </a:solidFill>
              <a:latin typeface="NJFont Light" panose="020B0303020304020204" pitchFamily="34" charset="0"/>
            </a:endParaRPr>
          </a:p>
        </p:txBody>
      </p:sp>
      <p:pic>
        <p:nvPicPr>
          <p:cNvPr id="1026" name="Picture 2" descr="U:\My Pictures\will walking to school plan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04"/>
          <a:stretch/>
        </p:blipFill>
        <p:spPr bwMode="auto">
          <a:xfrm>
            <a:off x="-1" y="0"/>
            <a:ext cx="989568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105312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E15AB9E-E428-8B47-B039-99904F116AD7}" type="slidenum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>
                <a:defRPr/>
              </a:pPr>
              <a:t>14</a:t>
            </a:fld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4316" y="404813"/>
            <a:ext cx="6175375" cy="6053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3462436" y="2884057"/>
            <a:ext cx="2232248" cy="954107"/>
          </a:xfrm>
          <a:prstGeom prst="rect">
            <a:avLst/>
          </a:prstGeom>
          <a:noFill/>
        </p:spPr>
        <p:txBody>
          <a:bodyPr wrap="square" lIns="0" tIns="91440" rIns="0" bIns="0" rtlCol="0" anchor="ctr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fr-FR" sz="2800" b="1" spc="-100" dirty="0">
                <a:solidFill>
                  <a:prstClr val="white"/>
                </a:solidFill>
                <a:latin typeface="Gotham-Black"/>
                <a:cs typeface="Gotham-Black"/>
              </a:rPr>
              <a:t>HEALTHY </a:t>
            </a:r>
            <a:br>
              <a:rPr lang="fr-FR" sz="2800" b="1" spc="-100" dirty="0">
                <a:solidFill>
                  <a:prstClr val="white"/>
                </a:solidFill>
                <a:latin typeface="Gotham-Black"/>
                <a:cs typeface="Gotham-Black"/>
              </a:rPr>
            </a:br>
            <a:r>
              <a:rPr lang="fr-FR" sz="2800" b="1" spc="-100" dirty="0">
                <a:solidFill>
                  <a:prstClr val="white"/>
                </a:solidFill>
                <a:latin typeface="Gotham-Black"/>
                <a:cs typeface="Gotham-Black"/>
              </a:rPr>
              <a:t>STREETS</a:t>
            </a:r>
            <a:endParaRPr lang="fr-FR" sz="2800" b="1" spc="-100" dirty="0">
              <a:solidFill>
                <a:srgbClr val="86BF5D"/>
              </a:solidFill>
              <a:latin typeface="Gotham-Black"/>
              <a:cs typeface="Gotham-Black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62874" y="5982402"/>
            <a:ext cx="2592288" cy="338554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GB" sz="1600" b="1" dirty="0">
                <a:solidFill>
                  <a:prstClr val="white"/>
                </a:solidFill>
                <a:latin typeface="Gotham-Black"/>
                <a:cs typeface="Helvetica" panose="020B0604020202020204" pitchFamily="34" charset="0"/>
              </a:rPr>
              <a:t>Source: Lucy Saunders</a:t>
            </a:r>
          </a:p>
        </p:txBody>
      </p:sp>
    </p:spTree>
    <p:extLst>
      <p:ext uri="{BB962C8B-B14F-4D97-AF65-F5344CB8AC3E}">
        <p14:creationId xmlns:p14="http://schemas.microsoft.com/office/powerpoint/2010/main" val="42558247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4294967295"/>
          </p:nvPr>
        </p:nvSpPr>
        <p:spPr/>
        <p:txBody>
          <a:bodyPr/>
          <a:lstStyle/>
          <a:p>
            <a:pPr defTabSz="914400" fontAlgn="auto">
              <a:spcBef>
                <a:spcPts val="0"/>
              </a:spcBef>
              <a:spcAft>
                <a:spcPts val="0"/>
              </a:spcAft>
            </a:pPr>
            <a:endParaRPr lang="en-US" sz="1800" dirty="0">
              <a:solidFill>
                <a:prstClr val="black"/>
              </a:solidFill>
              <a:latin typeface="Calibri"/>
              <a:ea typeface="+mn-ea"/>
            </a:endParaRPr>
          </a:p>
        </p:txBody>
      </p:sp>
      <p:sp>
        <p:nvSpPr>
          <p:cNvPr id="12" name="Slide Number Placeholder 2"/>
          <p:cNvSpPr txBox="1">
            <a:spLocks/>
          </p:cNvSpPr>
          <p:nvPr/>
        </p:nvSpPr>
        <p:spPr>
          <a:xfrm>
            <a:off x="235546" y="180303"/>
            <a:ext cx="443126" cy="414337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fld id="{531EE603-362B-4D76-835A-5C77365AD06F}" type="slidenum">
              <a:rPr lang="en-GB" sz="1100" smtClean="0">
                <a:solidFill>
                  <a:srgbClr val="1F497D"/>
                </a:solidFill>
                <a:latin typeface="NJFont Light" panose="020B0303020304020204" pitchFamily="34" charset="0"/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15</a:t>
            </a:fld>
            <a:endParaRPr lang="en-GB" sz="1100" dirty="0">
              <a:solidFill>
                <a:srgbClr val="1F497D"/>
              </a:solidFill>
              <a:latin typeface="NJFont Light" panose="020B0303020304020204" pitchFamily="34" charset="0"/>
            </a:endParaRPr>
          </a:p>
        </p:txBody>
      </p:sp>
      <p:sp>
        <p:nvSpPr>
          <p:cNvPr id="8" name="Title 2"/>
          <p:cNvSpPr txBox="1">
            <a:spLocks/>
          </p:cNvSpPr>
          <p:nvPr/>
        </p:nvSpPr>
        <p:spPr>
          <a:xfrm>
            <a:off x="404261" y="360736"/>
            <a:ext cx="8262688" cy="1022765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28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</a:pPr>
            <a:endParaRPr lang="en-GB" dirty="0">
              <a:solidFill>
                <a:srgbClr val="1F497D"/>
              </a:solidFill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7835462" y="5470634"/>
            <a:ext cx="945931" cy="520696"/>
          </a:xfrm>
          <a:prstGeom prst="rect">
            <a:avLst/>
          </a:prstGeom>
          <a:solidFill>
            <a:schemeClr val="bg1"/>
          </a:solidFill>
          <a:ln w="114300" cap="flat">
            <a:solidFill>
              <a:schemeClr val="bg1"/>
            </a:solidFill>
            <a:prstDash val="solid"/>
            <a:miter lim="800000"/>
            <a:headEnd/>
            <a:tailEnd/>
          </a:ln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</a:pPr>
            <a:endParaRPr lang="en-GB" sz="1800" dirty="0">
              <a:solidFill>
                <a:prstClr val="black"/>
              </a:solidFill>
              <a:latin typeface="Calibri"/>
              <a:ea typeface="+mn-ea"/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2255334" y="1074072"/>
            <a:ext cx="866238" cy="336605"/>
          </a:xfrm>
          <a:prstGeom prst="rect">
            <a:avLst/>
          </a:prstGeom>
          <a:solidFill>
            <a:schemeClr val="bg1"/>
          </a:solidFill>
          <a:ln w="114300" cap="flat">
            <a:solidFill>
              <a:schemeClr val="bg1"/>
            </a:solidFill>
            <a:prstDash val="solid"/>
            <a:miter lim="800000"/>
            <a:headEnd/>
            <a:tailEnd/>
          </a:ln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</a:pPr>
            <a:endParaRPr lang="en-GB" sz="1800" dirty="0">
              <a:solidFill>
                <a:prstClr val="black"/>
              </a:solidFill>
              <a:latin typeface="Calibri"/>
              <a:ea typeface="+mn-ea"/>
            </a:endParaRPr>
          </a:p>
        </p:txBody>
      </p:sp>
      <p:pic>
        <p:nvPicPr>
          <p:cNvPr id="1026" name="Picture 2" descr="Image result for tfl cargo bike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72" b="18501"/>
          <a:stretch/>
        </p:blipFill>
        <p:spPr bwMode="auto">
          <a:xfrm>
            <a:off x="-11440" y="0"/>
            <a:ext cx="915544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238947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73274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l="15000" r="15066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32469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RussellCannon\AppData\Local\Microsoft\Windows\Temporary Internet Files\Content.Outlook\HCDJZ0JA\Figure 5.1_v1.2.png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83568" y="67959"/>
            <a:ext cx="7848872" cy="6822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907677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0" y="25796"/>
            <a:ext cx="9180513" cy="6859588"/>
          </a:xfrm>
          <a:prstGeom prst="rect">
            <a:avLst/>
          </a:prstGeom>
          <a:solidFill>
            <a:schemeClr val="tx1"/>
          </a:solidFill>
          <a:ln w="66675" algn="ctr">
            <a:noFill/>
            <a:round/>
            <a:headEnd/>
            <a:tailEnd/>
          </a:ln>
          <a:effectLst/>
        </p:spPr>
        <p:txBody>
          <a:bodyPr/>
          <a:lstStyle/>
          <a:p>
            <a:pPr algn="ctr" defTabSz="914400" eaLnBrk="0" hangingPunct="0">
              <a:defRPr/>
            </a:pPr>
            <a:endParaRPr lang="en-GB" sz="1800" b="1">
              <a:solidFill>
                <a:srgbClr val="FFFFFF"/>
              </a:solidFill>
              <a:latin typeface="Arial"/>
              <a:ea typeface="ＭＳ Ｐゴシック" pitchFamily="34" charset="-128"/>
              <a:cs typeface="Arial" charset="0"/>
            </a:endParaRPr>
          </a:p>
        </p:txBody>
      </p:sp>
      <p:sp>
        <p:nvSpPr>
          <p:cNvPr id="29700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975475" y="5839990"/>
            <a:ext cx="2133600" cy="476250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b="1">
                <a:solidFill>
                  <a:srgbClr val="000099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b="1">
                <a:solidFill>
                  <a:srgbClr val="000099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b="1">
                <a:solidFill>
                  <a:srgbClr val="000099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b="1">
                <a:solidFill>
                  <a:srgbClr val="000099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b="1">
                <a:solidFill>
                  <a:srgbClr val="000099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b="1">
                <a:solidFill>
                  <a:srgbClr val="000099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b="1">
                <a:solidFill>
                  <a:srgbClr val="000099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b="1">
                <a:solidFill>
                  <a:srgbClr val="000099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b="1">
                <a:solidFill>
                  <a:srgbClr val="000099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  <a:defRPr/>
            </a:pPr>
            <a:fld id="{C3A15607-3916-48BD-8590-C99FA1777C20}" type="slidenum">
              <a:rPr lang="en-GB" altLang="en-US" b="0" smtClean="0">
                <a:solidFill>
                  <a:srgbClr val="333399"/>
                </a:solidFill>
              </a:rPr>
              <a:pPr>
                <a:spcBef>
                  <a:spcPct val="0"/>
                </a:spcBef>
                <a:buFontTx/>
                <a:buNone/>
                <a:defRPr/>
              </a:pPr>
              <a:t>19</a:t>
            </a:fld>
            <a:endParaRPr lang="en-GB" altLang="en-US" b="0" smtClean="0">
              <a:solidFill>
                <a:srgbClr val="333399"/>
              </a:solidFill>
            </a:endParaRPr>
          </a:p>
        </p:txBody>
      </p:sp>
      <p:pic>
        <p:nvPicPr>
          <p:cNvPr id="189445" name="Picture 12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724525" y="4823990"/>
            <a:ext cx="3030538" cy="155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9446" name="Picture 16" descr="http://www.bikers-delight.com/wp-content/uploads/2010/07/IMG_0708.jpg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0825" y="625053"/>
            <a:ext cx="2370138" cy="140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9447" name="Picture 10" descr="http://www.london-se1.co.uk/images/100625_cs7.jpg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132138" y="4823990"/>
            <a:ext cx="1673225" cy="1552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9448" name="Picture 10" descr="alternativese4cycle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708400" y="650453"/>
            <a:ext cx="1925638" cy="140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9449" name="Picture 9" descr="Image result for quietway road marking">
            <a:hlinkClick r:id="rId7"/>
          </p:cNvPr>
          <p:cNvPicPr>
            <a:picLocks noChangeAspect="1" noChangeArrowheads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3850" y="4822403"/>
            <a:ext cx="1743075" cy="1552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9450" name="Picture 5"/>
          <p:cNvPicPr>
            <a:picLocks noChangeAspect="1" noChangeArrowheads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359275" y="2266528"/>
            <a:ext cx="1941513" cy="24526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89451" name="Picture 12"/>
          <p:cNvPicPr>
            <a:picLocks noChangeAspect="1" noChangeArrowheads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28663" y="2209378"/>
            <a:ext cx="1395412" cy="2452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9452" name="Picture 7"/>
          <p:cNvPicPr>
            <a:picLocks noChangeAspect="1" noChangeArrowheads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776538" y="2228428"/>
            <a:ext cx="1003300" cy="2490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9453" name="Picture 11"/>
          <p:cNvPicPr>
            <a:picLocks noChangeAspect="1" noChangeArrowheads="1"/>
          </p:cNvPicPr>
          <p:nvPr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659563" y="647278"/>
            <a:ext cx="2106612" cy="407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506915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Network level – integrate into transport network – picture of bike hub near station? Leyton ?</a:t>
            </a:r>
            <a:endParaRPr lang="en-GB" dirty="0"/>
          </a:p>
        </p:txBody>
      </p:sp>
      <p:pic>
        <p:nvPicPr>
          <p:cNvPr id="1026" name="Picture 2" descr="Image result for Leyton Cycle Hub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057"/>
          <a:stretch/>
        </p:blipFill>
        <p:spPr bwMode="auto">
          <a:xfrm>
            <a:off x="1" y="4174"/>
            <a:ext cx="9144000" cy="68538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064595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13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67005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willnorman\AppData\Local\Microsoft\Windows\Temporary Internet Files\Content.Outlook\80M9SZZZ\414A7469.jpg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407908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willnorman\AppData\Local\Microsoft\Windows\Temporary Internet Files\Content.Outlook\80M9SZZZ\Heidi Alexander Cllr Nesil Caliskan Leader of Enfield Council the Mayor Clare Rogers  Hal Haines Better Streets for Enfield Will Norman  Simon Mun.jp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900608" y="-219405"/>
            <a:ext cx="10873208" cy="72488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205568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06718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L_ppt_template_white_CH_titl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8_TfL Planning template 140113">
  <a:themeElements>
    <a:clrScheme name="HA version of TfL 1">
      <a:dk1>
        <a:srgbClr val="000000"/>
      </a:dk1>
      <a:lt1>
        <a:srgbClr val="0019A8"/>
      </a:lt1>
      <a:dk2>
        <a:srgbClr val="FFFFFF"/>
      </a:dk2>
      <a:lt2>
        <a:srgbClr val="868F98"/>
      </a:lt2>
      <a:accent1>
        <a:srgbClr val="DC241F"/>
      </a:accent1>
      <a:accent2>
        <a:srgbClr val="E86A10"/>
      </a:accent2>
      <a:accent3>
        <a:srgbClr val="FFCE00"/>
      </a:accent3>
      <a:accent4>
        <a:srgbClr val="007229"/>
      </a:accent4>
      <a:accent5>
        <a:srgbClr val="00A0E2"/>
      </a:accent5>
      <a:accent6>
        <a:srgbClr val="751056"/>
      </a:accent6>
      <a:hlink>
        <a:srgbClr val="0019A8"/>
      </a:hlink>
      <a:folHlink>
        <a:srgbClr val="751056"/>
      </a:folHlink>
    </a:clrScheme>
    <a:fontScheme name="TfL NJ Fonts">
      <a:majorFont>
        <a:latin typeface="NJFont Medium"/>
        <a:ea typeface=""/>
        <a:cs typeface=""/>
      </a:majorFont>
      <a:minorFont>
        <a:latin typeface="NJFont Book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bg2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rot="0" spcFirstLastPara="0" vertOverflow="overflow" horzOverflow="overflow" vert="horz" wrap="square" lIns="144000" tIns="108000" rIns="144000" bIns="108000" numCol="1" spcCol="0" rtlCol="0" fromWordArt="0" anchor="ctr" anchorCtr="0" forceAA="0" compatLnSpc="1">
        <a:prstTxWarp prst="textNoShape">
          <a:avLst/>
        </a:prstTxWarp>
        <a:noAutofit/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sz="2200" dirty="0" err="1" smtClean="0">
            <a:solidFill>
              <a:schemeClr val="bg1"/>
            </a:solidFill>
            <a:latin typeface="NJFont Light" panose="020B0303020304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100" charset="0"/>
          </a:defRPr>
        </a:defPPr>
      </a:lstStyle>
    </a:lnDef>
    <a:txDef>
      <a:spPr>
        <a:noFill/>
      </a:spPr>
      <a:bodyPr wrap="square" lIns="0" tIns="0" rIns="0" bIns="0" rtlCol="0" anchor="ctr">
        <a:normAutofit/>
      </a:bodyPr>
      <a:lstStyle>
        <a:defPPr>
          <a:defRPr sz="2200" dirty="0" err="1" smtClean="0">
            <a:latin typeface="+mn-lt"/>
          </a:defRPr>
        </a:defPPr>
      </a:lstStyle>
    </a:txDef>
  </a:objectDefaults>
  <a:extraClrSchemeLst>
    <a:extraClrScheme>
      <a:clrScheme name="TfL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fL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fL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fL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fL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fL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fL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fL 8">
        <a:dk1>
          <a:srgbClr val="808080"/>
        </a:dk1>
        <a:lt1>
          <a:srgbClr val="FFFFFF"/>
        </a:lt1>
        <a:dk2>
          <a:srgbClr val="000000"/>
        </a:dk2>
        <a:lt2>
          <a:srgbClr val="FFFFFF"/>
        </a:lt2>
        <a:accent1>
          <a:srgbClr val="FF9900"/>
        </a:accent1>
        <a:accent2>
          <a:srgbClr val="FFFF00"/>
        </a:accent2>
        <a:accent3>
          <a:srgbClr val="AAAAAA"/>
        </a:accent3>
        <a:accent4>
          <a:srgbClr val="DADADA"/>
        </a:accent4>
        <a:accent5>
          <a:srgbClr val="FFCAAA"/>
        </a:accent5>
        <a:accent6>
          <a:srgbClr val="E7E700"/>
        </a:accent6>
        <a:hlink>
          <a:srgbClr val="CC00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2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5.xml><?xml version="1.0" encoding="utf-8"?>
<a:theme xmlns:a="http://schemas.openxmlformats.org/drawingml/2006/main" name="20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2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2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3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9.xml><?xml version="1.0" encoding="utf-8"?>
<a:theme xmlns:a="http://schemas.openxmlformats.org/drawingml/2006/main" name="2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4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11.xml><?xml version="1.0" encoding="utf-8"?>
<a:theme xmlns:a="http://schemas.openxmlformats.org/drawingml/2006/main" name="24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2.xml><?xml version="1.0" encoding="utf-8"?>
<a:theme xmlns:a="http://schemas.openxmlformats.org/drawingml/2006/main" name="5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13.xml><?xml version="1.0" encoding="utf-8"?>
<a:theme xmlns:a="http://schemas.openxmlformats.org/drawingml/2006/main" name="1_MoL_ppt_template_white_CH_titl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14.xml><?xml version="1.0" encoding="utf-8"?>
<a:theme xmlns:a="http://schemas.openxmlformats.org/drawingml/2006/main" name="2_MoL_ppt_template_white_CH_titl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15.xml><?xml version="1.0" encoding="utf-8"?>
<a:theme xmlns:a="http://schemas.openxmlformats.org/drawingml/2006/main" name="Custom Design">
  <a:themeElements>
    <a:clrScheme name="Custom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Custom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rgbClr val="000099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rtlCol="0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sz="1800" b="1" i="0" u="none" strike="noStrike" cap="none" normalizeH="0" baseline="0" dirty="0" smtClean="0">
            <a:ln>
              <a:noFill/>
            </a:ln>
            <a:solidFill>
              <a:schemeClr val="bg1"/>
            </a:solidFill>
            <a:effectLst/>
            <a:latin typeface="Arial" charset="0"/>
          </a:defRPr>
        </a:defPPr>
      </a:lstStyle>
    </a:spDef>
    <a:lnDef>
      <a:spPr bwMode="auto">
        <a:noFill/>
        <a:ln w="31750" algn="ctr">
          <a:solidFill>
            <a:srgbClr val="00B050"/>
          </a:solidFill>
          <a:round/>
          <a:headEnd/>
          <a:tailEnd type="arrow"/>
        </a:ln>
      </a:spPr>
      <a:bodyPr/>
      <a:lstStyle/>
    </a:lnDef>
  </a:objectDefaults>
  <a:extraClrSchemeLst>
    <a:extraClrScheme>
      <a:clrScheme name="Custom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6.xml><?xml version="1.0" encoding="utf-8"?>
<a:theme xmlns:a="http://schemas.openxmlformats.org/drawingml/2006/main" name="TFL PPT Deck_Final[2]">
  <a:themeElements>
    <a:clrScheme name="TFL-Office-1">
      <a:dk1>
        <a:srgbClr val="282828"/>
      </a:dk1>
      <a:lt1>
        <a:sysClr val="window" lastClr="FFFFFF"/>
      </a:lt1>
      <a:dk2>
        <a:srgbClr val="0019A8"/>
      </a:dk2>
      <a:lt2>
        <a:srgbClr val="A1A5A7"/>
      </a:lt2>
      <a:accent1>
        <a:srgbClr val="0019A8"/>
      </a:accent1>
      <a:accent2>
        <a:srgbClr val="DC241F"/>
      </a:accent2>
      <a:accent3>
        <a:srgbClr val="007D32"/>
      </a:accent3>
      <a:accent4>
        <a:srgbClr val="9B0058"/>
      </a:accent4>
      <a:accent5>
        <a:srgbClr val="0098D8"/>
      </a:accent5>
      <a:accent6>
        <a:srgbClr val="FFD329"/>
      </a:accent6>
      <a:hlink>
        <a:srgbClr val="0019A8"/>
      </a:hlink>
      <a:folHlink>
        <a:srgbClr val="0098D8"/>
      </a:folHlink>
    </a:clrScheme>
    <a:fontScheme name="Custom 3">
      <a:majorFont>
        <a:latin typeface="NJFont Medium"/>
        <a:ea typeface=""/>
        <a:cs typeface=""/>
      </a:majorFont>
      <a:minorFont>
        <a:latin typeface="NJFont Book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7.xml><?xml version="1.0" encoding="utf-8"?>
<a:theme xmlns:a="http://schemas.openxmlformats.org/drawingml/2006/main" name="1_TFL PPT Deck_Final[2]">
  <a:themeElements>
    <a:clrScheme name="TFL-Office-1">
      <a:dk1>
        <a:srgbClr val="282828"/>
      </a:dk1>
      <a:lt1>
        <a:sysClr val="window" lastClr="FFFFFF"/>
      </a:lt1>
      <a:dk2>
        <a:srgbClr val="0019A8"/>
      </a:dk2>
      <a:lt2>
        <a:srgbClr val="A1A5A7"/>
      </a:lt2>
      <a:accent1>
        <a:srgbClr val="0019A8"/>
      </a:accent1>
      <a:accent2>
        <a:srgbClr val="DC241F"/>
      </a:accent2>
      <a:accent3>
        <a:srgbClr val="007D32"/>
      </a:accent3>
      <a:accent4>
        <a:srgbClr val="9B0058"/>
      </a:accent4>
      <a:accent5>
        <a:srgbClr val="0098D8"/>
      </a:accent5>
      <a:accent6>
        <a:srgbClr val="FFD329"/>
      </a:accent6>
      <a:hlink>
        <a:srgbClr val="0019A8"/>
      </a:hlink>
      <a:folHlink>
        <a:srgbClr val="0098D8"/>
      </a:folHlink>
    </a:clrScheme>
    <a:fontScheme name="Custom 3">
      <a:majorFont>
        <a:latin typeface="NJFont Medium"/>
        <a:ea typeface=""/>
        <a:cs typeface=""/>
      </a:majorFont>
      <a:minorFont>
        <a:latin typeface="NJFont Book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8.xml><?xml version="1.0" encoding="utf-8"?>
<a:theme xmlns:a="http://schemas.openxmlformats.org/drawingml/2006/main" name="2_TFL PPT Deck_Final[2]">
  <a:themeElements>
    <a:clrScheme name="TFL-Office-1">
      <a:dk1>
        <a:srgbClr val="282828"/>
      </a:dk1>
      <a:lt1>
        <a:sysClr val="window" lastClr="FFFFFF"/>
      </a:lt1>
      <a:dk2>
        <a:srgbClr val="0019A8"/>
      </a:dk2>
      <a:lt2>
        <a:srgbClr val="A1A5A7"/>
      </a:lt2>
      <a:accent1>
        <a:srgbClr val="0019A8"/>
      </a:accent1>
      <a:accent2>
        <a:srgbClr val="DC241F"/>
      </a:accent2>
      <a:accent3>
        <a:srgbClr val="007D32"/>
      </a:accent3>
      <a:accent4>
        <a:srgbClr val="9B0058"/>
      </a:accent4>
      <a:accent5>
        <a:srgbClr val="0098D8"/>
      </a:accent5>
      <a:accent6>
        <a:srgbClr val="FFD329"/>
      </a:accent6>
      <a:hlink>
        <a:srgbClr val="0019A8"/>
      </a:hlink>
      <a:folHlink>
        <a:srgbClr val="0098D8"/>
      </a:folHlink>
    </a:clrScheme>
    <a:fontScheme name="Custom 3">
      <a:majorFont>
        <a:latin typeface="NJFont Medium"/>
        <a:ea typeface=""/>
        <a:cs typeface=""/>
      </a:majorFont>
      <a:minorFont>
        <a:latin typeface="NJFont Book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114300" cap="flat">
          <a:solidFill>
            <a:srgbClr val="7EB6E4"/>
          </a:solidFill>
          <a:prstDash val="solid"/>
          <a:miter lim="800000"/>
          <a:headEnd/>
          <a:tailEnd/>
        </a:ln>
        <a:extLst>
          <a:ext uri="{909E8E84-426E-40DD-AFC4-6F175D3DCCD1}">
            <a14:hiddenFill xmlns:a14="http://schemas.microsoft.com/office/drawing/2010/main">
              <a:solidFill>
                <a:srgbClr val="FFFFFF"/>
              </a:solidFill>
            </a14:hiddenFill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>
          <a:defRPr dirty="0"/>
        </a:defPPr>
      </a:lstStyle>
    </a:spDef>
    <a:lnDef>
      <a:spPr>
        <a:ln w="114300" cmpd="sng">
          <a:solidFill>
            <a:srgbClr val="7EB6E4"/>
          </a:solidFill>
          <a:round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</a:theme>
</file>

<file path=ppt/theme/theme19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0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1.xml><?xml version="1.0" encoding="utf-8"?>
<a:theme xmlns:a="http://schemas.openxmlformats.org/drawingml/2006/main" name="6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2.xml><?xml version="1.0" encoding="utf-8"?>
<a:theme xmlns:a="http://schemas.openxmlformats.org/drawingml/2006/main" name="25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MoL_ppt_template_white_CH_title.pot</Template>
  <TotalTime>14423</TotalTime>
  <Words>1184</Words>
  <Application>Microsoft Office PowerPoint</Application>
  <PresentationFormat>On-screen Show (4:3)</PresentationFormat>
  <Paragraphs>108</Paragraphs>
  <Slides>24</Slides>
  <Notes>24</Notes>
  <HiddenSlides>0</HiddenSlides>
  <MMClips>0</MMClips>
  <ScaleCrop>false</ScaleCrop>
  <HeadingPairs>
    <vt:vector size="4" baseType="variant">
      <vt:variant>
        <vt:lpstr>Theme</vt:lpstr>
      </vt:variant>
      <vt:variant>
        <vt:i4>22</vt:i4>
      </vt:variant>
      <vt:variant>
        <vt:lpstr>Slide Titles</vt:lpstr>
      </vt:variant>
      <vt:variant>
        <vt:i4>24</vt:i4>
      </vt:variant>
    </vt:vector>
  </HeadingPairs>
  <TitlesOfParts>
    <vt:vector size="46" baseType="lpstr">
      <vt:lpstr>MoL_ppt_template_white_CH_title</vt:lpstr>
      <vt:lpstr>8_TfL Planning template 140113</vt:lpstr>
      <vt:lpstr>1_Custom Design</vt:lpstr>
      <vt:lpstr>2_Custom Design</vt:lpstr>
      <vt:lpstr>20_Office Theme</vt:lpstr>
      <vt:lpstr>21_Office Theme</vt:lpstr>
      <vt:lpstr>22_Office Theme</vt:lpstr>
      <vt:lpstr>3_Custom Design</vt:lpstr>
      <vt:lpstr>23_Office Theme</vt:lpstr>
      <vt:lpstr>4_Custom Design</vt:lpstr>
      <vt:lpstr>24_Office Theme</vt:lpstr>
      <vt:lpstr>5_Custom Design</vt:lpstr>
      <vt:lpstr>1_MoL_ppt_template_white_CH_title</vt:lpstr>
      <vt:lpstr>2_MoL_ppt_template_white_CH_title</vt:lpstr>
      <vt:lpstr>Custom Design</vt:lpstr>
      <vt:lpstr>TFL PPT Deck_Final[2]</vt:lpstr>
      <vt:lpstr>1_TFL PPT Deck_Final[2]</vt:lpstr>
      <vt:lpstr>2_TFL PPT Deck_Final[2]</vt:lpstr>
      <vt:lpstr>Office Theme</vt:lpstr>
      <vt:lpstr>1_Office Theme</vt:lpstr>
      <vt:lpstr>6_Custom Design</vt:lpstr>
      <vt:lpstr>25_Office Theme</vt:lpstr>
      <vt:lpstr>CYCLING IN LONDON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GLA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Vivienne Lang</dc:creator>
  <cp:lastModifiedBy>WillNorman</cp:lastModifiedBy>
  <cp:revision>352</cp:revision>
  <cp:lastPrinted>2019-01-29T21:11:40Z</cp:lastPrinted>
  <dcterms:created xsi:type="dcterms:W3CDTF">2012-09-06T16:26:47Z</dcterms:created>
  <dcterms:modified xsi:type="dcterms:W3CDTF">2019-01-29T21:32:37Z</dcterms:modified>
</cp:coreProperties>
</file>